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2" r:id="rId25"/>
    <p:sldId id="280" r:id="rId26"/>
    <p:sldId id="281" r:id="rId27"/>
    <p:sldId id="279" r:id="rId28"/>
    <p:sldId id="283" r:id="rId29"/>
    <p:sldId id="284" r:id="rId30"/>
    <p:sldId id="285" r:id="rId31"/>
    <p:sldId id="286" r:id="rId32"/>
    <p:sldId id="287" r:id="rId33"/>
    <p:sldId id="291" r:id="rId34"/>
    <p:sldId id="289" r:id="rId35"/>
    <p:sldId id="290" r:id="rId36"/>
    <p:sldId id="288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F79A-A6A5-49CC-B58E-10A768274508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9F9B-7244-40A4-AB82-90D9E1BCAE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F79A-A6A5-49CC-B58E-10A768274508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9F9B-7244-40A4-AB82-90D9E1BCAE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F79A-A6A5-49CC-B58E-10A768274508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9F9B-7244-40A4-AB82-90D9E1BCAE2E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F79A-A6A5-49CC-B58E-10A768274508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9F9B-7244-40A4-AB82-90D9E1BCAE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F79A-A6A5-49CC-B58E-10A768274508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9F9B-7244-40A4-AB82-90D9E1BCAE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F79A-A6A5-49CC-B58E-10A768274508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9F9B-7244-40A4-AB82-90D9E1BCAE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F79A-A6A5-49CC-B58E-10A768274508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9F9B-7244-40A4-AB82-90D9E1BCAE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F79A-A6A5-49CC-B58E-10A768274508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9F9B-7244-40A4-AB82-90D9E1BCAE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F79A-A6A5-49CC-B58E-10A768274508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9F9B-7244-40A4-AB82-90D9E1BCAE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F79A-A6A5-49CC-B58E-10A768274508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9F9B-7244-40A4-AB82-90D9E1BCAE2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F79A-A6A5-49CC-B58E-10A768274508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9F9B-7244-40A4-AB82-90D9E1BCAE2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AABF79A-A6A5-49CC-B58E-10A768274508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AF09F9B-7244-40A4-AB82-90D9E1BCAE2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slide" Target="slide5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slide" Target="slide6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139" y="404664"/>
            <a:ext cx="7772400" cy="1780108"/>
          </a:xfrm>
        </p:spPr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„Bijeli jelen”</a:t>
            </a:r>
            <a:br>
              <a:rPr lang="hr-HR" dirty="0" smtClean="0">
                <a:solidFill>
                  <a:srgbClr val="FF0000"/>
                </a:solidFill>
              </a:rPr>
            </a:br>
            <a:r>
              <a:rPr lang="hr-HR" dirty="0" smtClean="0">
                <a:solidFill>
                  <a:srgbClr val="FF0000"/>
                </a:solidFill>
              </a:rPr>
              <a:t>Lektira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84584" y="3212976"/>
            <a:ext cx="6400800" cy="1473200"/>
          </a:xfrm>
        </p:spPr>
        <p:txBody>
          <a:bodyPr>
            <a:normAutofit/>
          </a:bodyPr>
          <a:lstStyle/>
          <a:p>
            <a:r>
              <a:rPr lang="hr-HR" sz="3200" dirty="0" smtClean="0"/>
              <a:t>-Kviz znanja-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3836347" cy="400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86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4223"/>
            <a:ext cx="230505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27686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6300192" y="5661248"/>
            <a:ext cx="2304256" cy="9361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1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Anku su životinje prozvale:</a:t>
            </a:r>
            <a:endParaRPr lang="en-US" dirty="0"/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2664233" y="2132856"/>
            <a:ext cx="3888432" cy="151216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Žutokosa</a:t>
            </a:r>
            <a:endParaRPr lang="en-US" sz="2800" b="1" dirty="0"/>
          </a:p>
        </p:txBody>
      </p:sp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2677375" y="4293096"/>
            <a:ext cx="3888432" cy="144016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Zlatokosa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9317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3097213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291465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tion Button: Forward or Next 1">
            <a:hlinkClick r:id="rId4" action="ppaction://hlinksldjump" highlightClick="1"/>
          </p:cNvPr>
          <p:cNvSpPr/>
          <p:nvPr/>
        </p:nvSpPr>
        <p:spPr>
          <a:xfrm>
            <a:off x="6156176" y="5442698"/>
            <a:ext cx="2410594" cy="9361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1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4223"/>
            <a:ext cx="230505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27686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6300192" y="5661248"/>
            <a:ext cx="2304256" cy="9361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5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Bijeli jelen je napisao Vladimir Nazor:</a:t>
            </a:r>
            <a:endParaRPr lang="en-US" dirty="0"/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2699792" y="2101133"/>
            <a:ext cx="3888432" cy="151216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DA</a:t>
            </a:r>
            <a:endParaRPr lang="en-US" sz="2800" b="1" dirty="0"/>
          </a:p>
        </p:txBody>
      </p:sp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2677375" y="4293096"/>
            <a:ext cx="3888432" cy="144016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NE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7489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3097213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291465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tion Button: Forward or Next 1">
            <a:hlinkClick r:id="rId4" action="ppaction://hlinksldjump" highlightClick="1"/>
          </p:cNvPr>
          <p:cNvSpPr/>
          <p:nvPr/>
        </p:nvSpPr>
        <p:spPr>
          <a:xfrm>
            <a:off x="6156176" y="5442698"/>
            <a:ext cx="2410594" cy="9361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8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4223"/>
            <a:ext cx="230505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27686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6300192" y="5661248"/>
            <a:ext cx="2304256" cy="9361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7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 obje strane dvora Vranje teku:</a:t>
            </a:r>
            <a:endParaRPr lang="en-US" dirty="0"/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2699792" y="2101133"/>
            <a:ext cx="3888432" cy="151216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rijeke</a:t>
            </a:r>
            <a:endParaRPr lang="en-US" sz="2800" b="1" dirty="0"/>
          </a:p>
        </p:txBody>
      </p:sp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2677375" y="4293096"/>
            <a:ext cx="3888432" cy="144016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potoci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8750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3097213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291465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tion Button: Forward or Next 1">
            <a:hlinkClick r:id="rId4" action="ppaction://hlinksldjump" highlightClick="1"/>
          </p:cNvPr>
          <p:cNvSpPr/>
          <p:nvPr/>
        </p:nvSpPr>
        <p:spPr>
          <a:xfrm>
            <a:off x="6156176" y="5442698"/>
            <a:ext cx="2410594" cy="9361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4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4223"/>
            <a:ext cx="230505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27686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6293032" y="5675312"/>
            <a:ext cx="2304256" cy="9361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7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Bijeli jelen je:</a:t>
            </a:r>
            <a:endParaRPr lang="en-US" dirty="0"/>
          </a:p>
        </p:txBody>
      </p:sp>
      <p:sp>
        <p:nvSpPr>
          <p:cNvPr id="4" name="Action Button: Custom 3">
            <a:hlinkClick r:id="" action="ppaction://hlinkshowjump?jump=nextslide" highlightClick="1"/>
          </p:cNvPr>
          <p:cNvSpPr/>
          <p:nvPr/>
        </p:nvSpPr>
        <p:spPr>
          <a:xfrm>
            <a:off x="2699792" y="2132856"/>
            <a:ext cx="3888432" cy="151216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bajka</a:t>
            </a:r>
            <a:endParaRPr lang="en-US" sz="2800" b="1" dirty="0"/>
          </a:p>
        </p:txBody>
      </p:sp>
      <p:sp>
        <p:nvSpPr>
          <p:cNvPr id="6" name="Action Button: Custom 5">
            <a:hlinkClick r:id="rId2" action="ppaction://hlinksldjump" highlightClick="1"/>
          </p:cNvPr>
          <p:cNvSpPr/>
          <p:nvPr/>
        </p:nvSpPr>
        <p:spPr>
          <a:xfrm>
            <a:off x="2699792" y="4293096"/>
            <a:ext cx="3888432" cy="144016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priča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8289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Vranjski vlastelin se zvao:</a:t>
            </a:r>
            <a:endParaRPr lang="en-US" dirty="0"/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2699792" y="2101133"/>
            <a:ext cx="3888432" cy="151216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k</a:t>
            </a:r>
            <a:r>
              <a:rPr lang="hr-HR" sz="2800" b="1" dirty="0" smtClean="0"/>
              <a:t>nez Bodo</a:t>
            </a:r>
            <a:endParaRPr lang="en-US" sz="2800" b="1" dirty="0"/>
          </a:p>
        </p:txBody>
      </p:sp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2677375" y="4293096"/>
            <a:ext cx="3888432" cy="144016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knez Urlik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5564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3097213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291465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tion Button: Forward or Next 1">
            <a:hlinkClick r:id="rId4" action="ppaction://hlinksldjump" highlightClick="1"/>
          </p:cNvPr>
          <p:cNvSpPr/>
          <p:nvPr/>
        </p:nvSpPr>
        <p:spPr>
          <a:xfrm>
            <a:off x="6156176" y="5442698"/>
            <a:ext cx="2410594" cy="9361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4223"/>
            <a:ext cx="230505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27686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6293032" y="5675312"/>
            <a:ext cx="2304256" cy="9361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0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Guščaricu je do planinskog ležaja odveo:</a:t>
            </a:r>
            <a:endParaRPr lang="en-US" dirty="0"/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2677375" y="2101133"/>
            <a:ext cx="3888432" cy="151216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j</a:t>
            </a:r>
            <a:r>
              <a:rPr lang="hr-HR" sz="2800" b="1" dirty="0" smtClean="0"/>
              <a:t>elen Vitorog</a:t>
            </a:r>
            <a:endParaRPr lang="en-US" sz="2800" b="1" dirty="0"/>
          </a:p>
        </p:txBody>
      </p:sp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2677375" y="4293096"/>
            <a:ext cx="3888432" cy="144016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košuta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4823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3097213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291465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tion Button: Forward or Next 1">
            <a:hlinkClick r:id="rId4" action="ppaction://hlinksldjump" highlightClick="1"/>
          </p:cNvPr>
          <p:cNvSpPr/>
          <p:nvPr/>
        </p:nvSpPr>
        <p:spPr>
          <a:xfrm>
            <a:off x="6156176" y="5442698"/>
            <a:ext cx="2410594" cy="9361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9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4223"/>
            <a:ext cx="230505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27686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6293032" y="5675312"/>
            <a:ext cx="2304256" cy="9361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3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Anka je imala ozljedu na:</a:t>
            </a:r>
            <a:endParaRPr lang="en-US" dirty="0"/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2677375" y="2101133"/>
            <a:ext cx="3888432" cy="151216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koljenu</a:t>
            </a:r>
            <a:endParaRPr lang="en-US" sz="2800" b="1" dirty="0"/>
          </a:p>
        </p:txBody>
      </p:sp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2677375" y="4293096"/>
            <a:ext cx="3888432" cy="144016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glavi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2355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3097213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291465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tion Button: Forward or Next 1">
            <a:hlinkClick r:id="rId4" action="ppaction://hlinksldjump" highlightClick="1"/>
          </p:cNvPr>
          <p:cNvSpPr/>
          <p:nvPr/>
        </p:nvSpPr>
        <p:spPr>
          <a:xfrm>
            <a:off x="6156176" y="5442698"/>
            <a:ext cx="2410594" cy="9361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7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4223"/>
            <a:ext cx="230505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27686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6293032" y="5675312"/>
            <a:ext cx="2304256" cy="9361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7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Koju neobičnu sposobnost stječe Anka nakon prve noći provedene u šumi? </a:t>
            </a:r>
            <a:endParaRPr lang="en-US" dirty="0"/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2677375" y="2101133"/>
            <a:ext cx="3888432" cy="151216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da razumije govor životinja</a:t>
            </a:r>
            <a:endParaRPr lang="en-US" sz="2800" b="1" dirty="0"/>
          </a:p>
        </p:txBody>
      </p:sp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2677375" y="4293096"/>
            <a:ext cx="3888432" cy="144016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da razumije govor jelena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214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3097213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291465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tion Button: Forward or Next 1">
            <a:hlinkClick r:id="rId4" action="ppaction://hlinksldjump" highlightClick="1"/>
          </p:cNvPr>
          <p:cNvSpPr/>
          <p:nvPr/>
        </p:nvSpPr>
        <p:spPr>
          <a:xfrm>
            <a:off x="6156176" y="5442698"/>
            <a:ext cx="2410594" cy="9361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6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3097213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291465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tion Button: Forward or Next 1">
            <a:hlinkClick r:id="rId4" action="ppaction://hlinksldjump" highlightClick="1"/>
          </p:cNvPr>
          <p:cNvSpPr/>
          <p:nvPr/>
        </p:nvSpPr>
        <p:spPr>
          <a:xfrm>
            <a:off x="6156176" y="5442698"/>
            <a:ext cx="2410594" cy="9361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7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4223"/>
            <a:ext cx="230505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27686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6293032" y="5675312"/>
            <a:ext cx="2304256" cy="9361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8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Šumski poglavar, star i pametan, </a:t>
            </a:r>
            <a:br>
              <a:rPr lang="hr-HR" dirty="0"/>
            </a:br>
            <a:r>
              <a:rPr lang="hr-HR" dirty="0"/>
              <a:t>savjetuje šumske životinje i sudi </a:t>
            </a:r>
            <a:r>
              <a:rPr lang="hr-HR" dirty="0" smtClean="0"/>
              <a:t>im? </a:t>
            </a:r>
            <a:endParaRPr lang="en-US" dirty="0"/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2677375" y="2101133"/>
            <a:ext cx="3888432" cy="151216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Ljumo</a:t>
            </a:r>
            <a:endParaRPr lang="en-US" sz="2800" b="1" dirty="0"/>
          </a:p>
        </p:txBody>
      </p:sp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2677375" y="4293096"/>
            <a:ext cx="3888432" cy="144016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Striko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0869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3097213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291465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tion Button: Forward or Next 1">
            <a:hlinkClick r:id="rId4" action="ppaction://hlinksldjump" highlightClick="1"/>
          </p:cNvPr>
          <p:cNvSpPr/>
          <p:nvPr/>
        </p:nvSpPr>
        <p:spPr>
          <a:xfrm>
            <a:off x="6156176" y="5442698"/>
            <a:ext cx="2410594" cy="9361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3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4223"/>
            <a:ext cx="230505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27686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6293032" y="5675312"/>
            <a:ext cx="2304256" cy="9361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0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Znatiželjan</a:t>
            </a:r>
            <a:r>
              <a:rPr lang="hr-HR" dirty="0"/>
              <a:t>, voli istraživati, ponos </a:t>
            </a:r>
            <a:br>
              <a:rPr lang="hr-HR" dirty="0"/>
            </a:br>
            <a:r>
              <a:rPr lang="hr-HR" dirty="0"/>
              <a:t>i radost šume, simbol sklada i </a:t>
            </a:r>
            <a:r>
              <a:rPr lang="hr-HR" dirty="0" smtClean="0"/>
              <a:t>ljubav? </a:t>
            </a:r>
            <a:endParaRPr lang="en-US" dirty="0"/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2677375" y="2101133"/>
            <a:ext cx="3888432" cy="151216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knez Urlik (Stjepan)</a:t>
            </a:r>
            <a:endParaRPr lang="en-US" sz="2800" b="1" dirty="0"/>
          </a:p>
        </p:txBody>
      </p:sp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2677375" y="4293096"/>
            <a:ext cx="3888432" cy="144016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bijeli jelen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2306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3097213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291465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tion Button: Forward or Next 1">
            <a:hlinkClick r:id="rId4" action="ppaction://hlinksldjump" highlightClick="1"/>
          </p:cNvPr>
          <p:cNvSpPr/>
          <p:nvPr/>
        </p:nvSpPr>
        <p:spPr>
          <a:xfrm>
            <a:off x="6156176" y="5442698"/>
            <a:ext cx="2410594" cy="9361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2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4223"/>
            <a:ext cx="230505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27686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6293032" y="5675312"/>
            <a:ext cx="2304256" cy="9361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3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Oličenje šumskog zla, </a:t>
            </a:r>
            <a:r>
              <a:rPr lang="hr-HR" dirty="0" smtClean="0"/>
              <a:t>negativac, samo bi </a:t>
            </a:r>
            <a:r>
              <a:rPr lang="hr-HR" dirty="0"/>
              <a:t>klao i </a:t>
            </a:r>
            <a:r>
              <a:rPr lang="hr-HR" dirty="0" smtClean="0"/>
              <a:t>žderao? </a:t>
            </a:r>
            <a:endParaRPr lang="en-US" dirty="0"/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2677375" y="2101133"/>
            <a:ext cx="3888432" cy="151216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knez Bodo</a:t>
            </a:r>
            <a:endParaRPr lang="en-US" sz="2800" b="1" dirty="0"/>
          </a:p>
        </p:txBody>
      </p:sp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2666968" y="4326841"/>
            <a:ext cx="3888432" cy="144016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vuk Ovcoder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8051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3097213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291465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tion Button: Forward or Next 1">
            <a:hlinkClick r:id="rId4" action="ppaction://hlinksldjump" highlightClick="1"/>
          </p:cNvPr>
          <p:cNvSpPr/>
          <p:nvPr/>
        </p:nvSpPr>
        <p:spPr>
          <a:xfrm>
            <a:off x="6156176" y="5442698"/>
            <a:ext cx="2410594" cy="9361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9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4223"/>
            <a:ext cx="230505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27686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6300192" y="5661248"/>
            <a:ext cx="2304256" cy="9361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8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4223"/>
            <a:ext cx="230505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27686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6258783" y="5675312"/>
            <a:ext cx="2304256" cy="9361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Koga je Zlatkokosa izliječila od zmijskog ugriza? </a:t>
            </a:r>
            <a:endParaRPr lang="en-US" dirty="0"/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2705797" y="2101133"/>
            <a:ext cx="3888432" cy="151216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d</a:t>
            </a:r>
            <a:r>
              <a:rPr lang="hr-HR" sz="2800" b="1" dirty="0" smtClean="0"/>
              <a:t>jevojčicu Maricu</a:t>
            </a:r>
            <a:endParaRPr lang="en-US" sz="2800" b="1" dirty="0"/>
          </a:p>
        </p:txBody>
      </p:sp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2677375" y="4293096"/>
            <a:ext cx="3888432" cy="144016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d</a:t>
            </a:r>
            <a:r>
              <a:rPr lang="hr-HR" sz="2800" b="1" dirty="0" smtClean="0"/>
              <a:t>jevojčicu Milicu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6264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3097213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291465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tion Button: Forward or Next 1">
            <a:hlinkClick r:id="rId4" action="ppaction://hlinksldjump" highlightClick="1"/>
          </p:cNvPr>
          <p:cNvSpPr/>
          <p:nvPr/>
        </p:nvSpPr>
        <p:spPr>
          <a:xfrm>
            <a:off x="6156176" y="5442698"/>
            <a:ext cx="2410594" cy="9361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4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4223"/>
            <a:ext cx="230505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27686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6252243" y="5708821"/>
            <a:ext cx="2304256" cy="9361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0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Kome je pomogla pronaći vrutak svježe vode? </a:t>
            </a:r>
            <a:endParaRPr lang="en-US" dirty="0"/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2705797" y="2101133"/>
            <a:ext cx="3888432" cy="151216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dječaku Pavlu</a:t>
            </a:r>
            <a:endParaRPr lang="en-US" sz="2800" b="1" dirty="0"/>
          </a:p>
        </p:txBody>
      </p:sp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2677375" y="4293096"/>
            <a:ext cx="3888432" cy="144016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s</a:t>
            </a:r>
            <a:r>
              <a:rPr lang="hr-HR" sz="2800" b="1" dirty="0" smtClean="0"/>
              <a:t>tarcu Martinu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7326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3097213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291465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tion Button: Forward or Next 1">
            <a:hlinkClick r:id="rId4" action="ppaction://hlinksldjump" highlightClick="1"/>
          </p:cNvPr>
          <p:cNvSpPr/>
          <p:nvPr/>
        </p:nvSpPr>
        <p:spPr>
          <a:xfrm>
            <a:off x="6156176" y="5442698"/>
            <a:ext cx="2410594" cy="9361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8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4223"/>
            <a:ext cx="230505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27686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6252243" y="5708821"/>
            <a:ext cx="2304256" cy="9361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7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Tko je Zlatokosu ponio do zvijezda? </a:t>
            </a:r>
            <a:endParaRPr lang="en-US" dirty="0"/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2705797" y="2101133"/>
            <a:ext cx="3888432" cy="151216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Gvozdenkljun</a:t>
            </a:r>
            <a:endParaRPr lang="en-US" sz="2800" b="1" dirty="0"/>
          </a:p>
        </p:txBody>
      </p:sp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2677375" y="4293096"/>
            <a:ext cx="3888432" cy="144016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kos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3077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3097213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291465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tion Button: Forward or Next 1">
            <a:hlinkClick r:id="rId4" action="ppaction://hlinksldjump" highlightClick="1"/>
          </p:cNvPr>
          <p:cNvSpPr/>
          <p:nvPr/>
        </p:nvSpPr>
        <p:spPr>
          <a:xfrm>
            <a:off x="6156176" y="5442698"/>
            <a:ext cx="2410594" cy="9361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3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4223"/>
            <a:ext cx="230505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27686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6252243" y="5708821"/>
            <a:ext cx="2304256" cy="9361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3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Glavni lik  je guščarica:</a:t>
            </a:r>
            <a:endParaRPr lang="en-US" dirty="0"/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2699792" y="2132856"/>
            <a:ext cx="3888432" cy="151216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Marica</a:t>
            </a:r>
            <a:endParaRPr lang="en-US" sz="2800" b="1" dirty="0"/>
          </a:p>
        </p:txBody>
      </p:sp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2699792" y="4293096"/>
            <a:ext cx="3888432" cy="144016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Anka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0501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Koje </a:t>
            </a:r>
            <a:r>
              <a:rPr lang="pl-PL" dirty="0"/>
              <a:t>znakove je poslala Zlatokosa Urliku kad ga je pozvala u </a:t>
            </a:r>
            <a:r>
              <a:rPr lang="pl-PL" dirty="0" smtClean="0"/>
              <a:t>šumu</a:t>
            </a:r>
            <a:r>
              <a:rPr lang="hr-HR" dirty="0" smtClean="0"/>
              <a:t>? </a:t>
            </a:r>
            <a:endParaRPr lang="en-US" dirty="0"/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2705797" y="2101133"/>
            <a:ext cx="3888432" cy="151216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 smtClean="0"/>
              <a:t>borovu iglicu i svoju zlatnu vlas kos</a:t>
            </a:r>
            <a:r>
              <a:rPr lang="hr-HR" sz="2800" b="1" dirty="0" smtClean="0"/>
              <a:t>e</a:t>
            </a:r>
            <a:endParaRPr lang="en-US" sz="2800" b="1" dirty="0"/>
          </a:p>
        </p:txBody>
      </p:sp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2677375" y="4293096"/>
            <a:ext cx="3888432" cy="144016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zlatnu vlas svoje kose i hrastov list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1297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3097213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291465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tion Button: Forward or Next 1">
            <a:hlinkClick r:id="rId4" action="ppaction://hlinksldjump" highlightClick="1"/>
          </p:cNvPr>
          <p:cNvSpPr/>
          <p:nvPr/>
        </p:nvSpPr>
        <p:spPr>
          <a:xfrm>
            <a:off x="6156176" y="5442698"/>
            <a:ext cx="2410594" cy="9361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7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4223"/>
            <a:ext cx="230505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27686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6252243" y="5708821"/>
            <a:ext cx="2304256" cy="9361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4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Što je šuma odlučila</a:t>
            </a:r>
            <a:r>
              <a:rPr lang="hr-HR" dirty="0"/>
              <a:t>? Neka se čovječje lane </a:t>
            </a:r>
            <a:r>
              <a:rPr lang="hr-HR" dirty="0" smtClean="0"/>
              <a:t>vrati ljudima, a... </a:t>
            </a:r>
            <a:endParaRPr lang="en-US" dirty="0"/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2705797" y="2101133"/>
            <a:ext cx="3888432" cy="151216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j</a:t>
            </a:r>
            <a:r>
              <a:rPr lang="hr-HR" sz="2800" b="1" dirty="0" smtClean="0"/>
              <a:t>elenče jelenima</a:t>
            </a:r>
            <a:endParaRPr lang="en-US" sz="2800" b="1" dirty="0"/>
          </a:p>
        </p:txBody>
      </p:sp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2677375" y="4293096"/>
            <a:ext cx="3888432" cy="144016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lane jelenima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8870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3097213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291465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tion Button: Forward or Next 1">
            <a:hlinkClick r:id="rId4" action="ppaction://hlinksldjump" highlightClick="1"/>
          </p:cNvPr>
          <p:cNvSpPr/>
          <p:nvPr/>
        </p:nvSpPr>
        <p:spPr>
          <a:xfrm>
            <a:off x="6156176" y="5442698"/>
            <a:ext cx="2410594" cy="9361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2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4223"/>
            <a:ext cx="230505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27686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6252243" y="5708821"/>
            <a:ext cx="2304256" cy="9361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4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Tko je ubio kneza Bodu?</a:t>
            </a:r>
            <a:endParaRPr lang="en-US" dirty="0"/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2705797" y="2101133"/>
            <a:ext cx="3888432" cy="151216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vuk Ovcoder</a:t>
            </a:r>
            <a:endParaRPr lang="en-US" sz="2800" b="1" dirty="0"/>
          </a:p>
        </p:txBody>
      </p:sp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2677375" y="4293096"/>
            <a:ext cx="3888432" cy="144016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vepar Kiso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4175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3097213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291465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tion Button: Forward or Next 1">
            <a:hlinkClick r:id="rId4" action="ppaction://hlinksldjump" highlightClick="1"/>
          </p:cNvPr>
          <p:cNvSpPr/>
          <p:nvPr/>
        </p:nvSpPr>
        <p:spPr>
          <a:xfrm>
            <a:off x="6156176" y="5442698"/>
            <a:ext cx="2410594" cy="9361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8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4223"/>
            <a:ext cx="230505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27686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6252243" y="5708821"/>
            <a:ext cx="2304256" cy="9361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3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Kako je bajka završila?</a:t>
            </a:r>
            <a:endParaRPr lang="en-US" dirty="0"/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2705797" y="2101133"/>
            <a:ext cx="3888432" cy="151216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Anka i Urlik su se vjenčali</a:t>
            </a:r>
            <a:endParaRPr lang="en-US" sz="2800" b="1" dirty="0"/>
          </a:p>
        </p:txBody>
      </p:sp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2677375" y="4293096"/>
            <a:ext cx="3888432" cy="144016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Anka je ostala sa bijelim jelenom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2889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3097213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291465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tion Button: Forward or Next 1">
            <a:hlinkClick r:id="rId4" action="ppaction://hlinksldjump" highlightClick="1"/>
          </p:cNvPr>
          <p:cNvSpPr/>
          <p:nvPr/>
        </p:nvSpPr>
        <p:spPr>
          <a:xfrm>
            <a:off x="6156176" y="5442698"/>
            <a:ext cx="2410594" cy="9361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8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3097213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291465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tion Button: Forward or Next 1">
            <a:hlinkClick r:id="rId4" action="ppaction://hlinksldjump" highlightClick="1"/>
          </p:cNvPr>
          <p:cNvSpPr/>
          <p:nvPr/>
        </p:nvSpPr>
        <p:spPr>
          <a:xfrm>
            <a:off x="6156176" y="5442698"/>
            <a:ext cx="2410594" cy="9361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7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4223"/>
            <a:ext cx="230505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27686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6252243" y="5708821"/>
            <a:ext cx="2304256" cy="9361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2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Zašto Anka nije mogla na kraju razumjeti bijelog jelena?</a:t>
            </a:r>
            <a:endParaRPr lang="en-US" dirty="0"/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2705797" y="2101133"/>
            <a:ext cx="3888432" cy="151216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jer više nije spavala u planinskom ležaju</a:t>
            </a:r>
            <a:endParaRPr lang="en-US" sz="2800" b="1" dirty="0"/>
          </a:p>
        </p:txBody>
      </p:sp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2677375" y="4293096"/>
            <a:ext cx="3888432" cy="144016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jer se udala za Urlika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3608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3097213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291465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tion Button: Forward or Next 1">
            <a:hlinkClick r:id="rId4" action="ppaction://hlinksldjump" highlightClick="1"/>
          </p:cNvPr>
          <p:cNvSpPr/>
          <p:nvPr/>
        </p:nvSpPr>
        <p:spPr>
          <a:xfrm>
            <a:off x="6156176" y="5442698"/>
            <a:ext cx="2410594" cy="9361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2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4223"/>
            <a:ext cx="230505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27686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6252243" y="5708821"/>
            <a:ext cx="2304256" cy="9361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KRAJ!!</a:t>
            </a:r>
            <a:br>
              <a:rPr lang="hr-HR" dirty="0" smtClean="0"/>
            </a:br>
            <a:r>
              <a:rPr lang="hr-HR" dirty="0" smtClean="0"/>
              <a:t>Bravo!!!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53478"/>
            <a:ext cx="4711625" cy="332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2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4223"/>
            <a:ext cx="230505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27686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6300192" y="5661248"/>
            <a:ext cx="2304256" cy="9361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4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Anka je bila:</a:t>
            </a:r>
            <a:endParaRPr lang="en-US" dirty="0"/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2699792" y="2132856"/>
            <a:ext cx="3888432" cy="151216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žuta, mršava i malena</a:t>
            </a:r>
            <a:endParaRPr lang="en-US" sz="2800" b="1" dirty="0"/>
          </a:p>
        </p:txBody>
      </p:sp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2677375" y="4293096"/>
            <a:ext cx="3888432" cy="144016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ž</a:t>
            </a:r>
            <a:r>
              <a:rPr lang="hr-HR" sz="2800" b="1" dirty="0" smtClean="0"/>
              <a:t>uta, mršava i visoka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0671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3097213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291465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tion Button: Forward or Next 1">
            <a:hlinkClick r:id="rId4" action="ppaction://hlinksldjump" highlightClick="1"/>
          </p:cNvPr>
          <p:cNvSpPr/>
          <p:nvPr/>
        </p:nvSpPr>
        <p:spPr>
          <a:xfrm>
            <a:off x="6156176" y="5442698"/>
            <a:ext cx="2410594" cy="9361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7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86</TotalTime>
  <Words>274</Words>
  <Application>Microsoft Office PowerPoint</Application>
  <PresentationFormat>On-screen Show (4:3)</PresentationFormat>
  <Paragraphs>66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Waveform</vt:lpstr>
      <vt:lpstr>„Bijeli jelen” Lektira</vt:lpstr>
      <vt:lpstr>Bijeli jelen je:</vt:lpstr>
      <vt:lpstr>PowerPoint Presentation</vt:lpstr>
      <vt:lpstr>PowerPoint Presentation</vt:lpstr>
      <vt:lpstr>Glavni lik  je guščarica:</vt:lpstr>
      <vt:lpstr>PowerPoint Presentation</vt:lpstr>
      <vt:lpstr>PowerPoint Presentation</vt:lpstr>
      <vt:lpstr>Anka je bila:</vt:lpstr>
      <vt:lpstr>PowerPoint Presentation</vt:lpstr>
      <vt:lpstr>PowerPoint Presentation</vt:lpstr>
      <vt:lpstr>Anku su životinje prozvale:</vt:lpstr>
      <vt:lpstr>PowerPoint Presentation</vt:lpstr>
      <vt:lpstr>PowerPoint Presentation</vt:lpstr>
      <vt:lpstr>Bijeli jelen je napisao Vladimir Nazor:</vt:lpstr>
      <vt:lpstr>PowerPoint Presentation</vt:lpstr>
      <vt:lpstr>PowerPoint Presentation</vt:lpstr>
      <vt:lpstr>S obje strane dvora Vranje teku:</vt:lpstr>
      <vt:lpstr>PowerPoint Presentation</vt:lpstr>
      <vt:lpstr>PowerPoint Presentation</vt:lpstr>
      <vt:lpstr>Vranjski vlastelin se zvao:</vt:lpstr>
      <vt:lpstr>PowerPoint Presentation</vt:lpstr>
      <vt:lpstr>PowerPoint Presentation</vt:lpstr>
      <vt:lpstr>Guščaricu je do planinskog ležaja odveo:</vt:lpstr>
      <vt:lpstr>PowerPoint Presentation</vt:lpstr>
      <vt:lpstr>PowerPoint Presentation</vt:lpstr>
      <vt:lpstr>Anka je imala ozljedu na:</vt:lpstr>
      <vt:lpstr>PowerPoint Presentation</vt:lpstr>
      <vt:lpstr>PowerPoint Presentation</vt:lpstr>
      <vt:lpstr>Koju neobičnu sposobnost stječe Anka nakon prve noći provedene u šumi? </vt:lpstr>
      <vt:lpstr>PowerPoint Presentation</vt:lpstr>
      <vt:lpstr>PowerPoint Presentation</vt:lpstr>
      <vt:lpstr>Šumski poglavar, star i pametan,  savjetuje šumske životinje i sudi im? </vt:lpstr>
      <vt:lpstr>PowerPoint Presentation</vt:lpstr>
      <vt:lpstr>PowerPoint Presentation</vt:lpstr>
      <vt:lpstr>Znatiželjan, voli istraživati, ponos  i radost šume, simbol sklada i ljubav? </vt:lpstr>
      <vt:lpstr>PowerPoint Presentation</vt:lpstr>
      <vt:lpstr>PowerPoint Presentation</vt:lpstr>
      <vt:lpstr>Oličenje šumskog zla, negativac, samo bi klao i žderao? </vt:lpstr>
      <vt:lpstr>PowerPoint Presentation</vt:lpstr>
      <vt:lpstr>PowerPoint Presentation</vt:lpstr>
      <vt:lpstr>Koga je Zlatkokosa izliječila od zmijskog ugriza? </vt:lpstr>
      <vt:lpstr>PowerPoint Presentation</vt:lpstr>
      <vt:lpstr>PowerPoint Presentation</vt:lpstr>
      <vt:lpstr>Kome je pomogla pronaći vrutak svježe vode? </vt:lpstr>
      <vt:lpstr>PowerPoint Presentation</vt:lpstr>
      <vt:lpstr>PowerPoint Presentation</vt:lpstr>
      <vt:lpstr>Tko je Zlatokosu ponio do zvijezda? </vt:lpstr>
      <vt:lpstr>PowerPoint Presentation</vt:lpstr>
      <vt:lpstr>PowerPoint Presentation</vt:lpstr>
      <vt:lpstr>Koje znakove je poslala Zlatokosa Urliku kad ga je pozvala u šumu? </vt:lpstr>
      <vt:lpstr>PowerPoint Presentation</vt:lpstr>
      <vt:lpstr>PowerPoint Presentation</vt:lpstr>
      <vt:lpstr>Što je šuma odlučila? Neka se čovječje lane vrati ljudima, a... </vt:lpstr>
      <vt:lpstr>PowerPoint Presentation</vt:lpstr>
      <vt:lpstr>PowerPoint Presentation</vt:lpstr>
      <vt:lpstr>Tko je ubio kneza Bodu?</vt:lpstr>
      <vt:lpstr>PowerPoint Presentation</vt:lpstr>
      <vt:lpstr>PowerPoint Presentation</vt:lpstr>
      <vt:lpstr>Kako je bajka završila?</vt:lpstr>
      <vt:lpstr>PowerPoint Presentation</vt:lpstr>
      <vt:lpstr>PowerPoint Presentation</vt:lpstr>
      <vt:lpstr>Zašto Anka nije mogla na kraju razumjeti bijelog jelena?</vt:lpstr>
      <vt:lpstr>PowerPoint Presentation</vt:lpstr>
      <vt:lpstr>PowerPoint Presentation</vt:lpstr>
      <vt:lpstr>KRAJ!! Bravo!!!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„Bijeli jelen” Lektira</dc:title>
  <dc:creator>Boris Dusa</dc:creator>
  <cp:lastModifiedBy>Boris Dusa</cp:lastModifiedBy>
  <cp:revision>9</cp:revision>
  <dcterms:created xsi:type="dcterms:W3CDTF">2016-01-25T15:07:25Z</dcterms:created>
  <dcterms:modified xsi:type="dcterms:W3CDTF">2016-01-25T16:33:35Z</dcterms:modified>
</cp:coreProperties>
</file>