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6" d="100"/>
          <a:sy n="76" d="100"/>
        </p:scale>
        <p:origin x="-462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47B35-6A51-4732-BCD4-E333E14EE4E7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CAF-7B55-443F-88A1-3C6B92FA5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9712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47B35-6A51-4732-BCD4-E333E14EE4E7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CAF-7B55-443F-88A1-3C6B92FA5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072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47B35-6A51-4732-BCD4-E333E14EE4E7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CAF-7B55-443F-88A1-3C6B92FA5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9947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47B35-6A51-4732-BCD4-E333E14EE4E7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CAF-7B55-443F-88A1-3C6B92FA5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326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47B35-6A51-4732-BCD4-E333E14EE4E7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CAF-7B55-443F-88A1-3C6B92FA5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74954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47B35-6A51-4732-BCD4-E333E14EE4E7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CAF-7B55-443F-88A1-3C6B92FA5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5898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47B35-6A51-4732-BCD4-E333E14EE4E7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CAF-7B55-443F-88A1-3C6B92FA5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9444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47B35-6A51-4732-BCD4-E333E14EE4E7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CAF-7B55-443F-88A1-3C6B92FA5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592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47B35-6A51-4732-BCD4-E333E14EE4E7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CAF-7B55-443F-88A1-3C6B92FA5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841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47B35-6A51-4732-BCD4-E333E14EE4E7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CAF-7B55-443F-88A1-3C6B92FA5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7789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47B35-6A51-4732-BCD4-E333E14EE4E7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7CAF-7B55-443F-88A1-3C6B92FA5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628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47B35-6A51-4732-BCD4-E333E14EE4E7}" type="datetimeFigureOut">
              <a:rPr lang="hr-HR" smtClean="0"/>
              <a:t>13.1.2016.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D7CAF-7B55-443F-88A1-3C6B92FA5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251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rgbClr val="FF0000"/>
                </a:solidFill>
              </a:rPr>
              <a:t>Dijeljenje brojeva s ostatkom</a:t>
            </a:r>
            <a:endParaRPr lang="hr-H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08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 descr="Pisano dijeljenje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333376"/>
            <a:ext cx="8642350" cy="638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3670300" y="333376"/>
            <a:ext cx="2857500" cy="792163"/>
          </a:xfrm>
          <a:prstGeom prst="wedgeRoundRectCallout">
            <a:avLst>
              <a:gd name="adj1" fmla="val 63778"/>
              <a:gd name="adj2" fmla="val 7444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hr-HR" altLang="sr-Latn-RS" dirty="0"/>
              <a:t>Kako podijeliti </a:t>
            </a:r>
            <a:r>
              <a:rPr lang="hr-HR" altLang="sr-Latn-RS" dirty="0" smtClean="0"/>
              <a:t>17 pikula </a:t>
            </a:r>
            <a:r>
              <a:rPr lang="hr-HR" altLang="sr-Latn-RS" dirty="0"/>
              <a:t>na 3 jednaka dijela?</a:t>
            </a:r>
          </a:p>
          <a:p>
            <a:pPr algn="ctr"/>
            <a:endParaRPr lang="hr-HR" altLang="sr-Latn-RS" dirty="0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2063750" y="4797426"/>
            <a:ext cx="2160588" cy="1584325"/>
          </a:xfrm>
          <a:prstGeom prst="wedgeRoundRectCallout">
            <a:avLst>
              <a:gd name="adj1" fmla="val 44565"/>
              <a:gd name="adj2" fmla="val -17895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hr-HR" altLang="sr-Latn-RS" dirty="0"/>
              <a:t>Pa, naučili smo </a:t>
            </a:r>
            <a:r>
              <a:rPr lang="hr-HR" altLang="sr-Latn-RS" dirty="0" smtClean="0"/>
              <a:t>dijeljenje</a:t>
            </a:r>
            <a:r>
              <a:rPr lang="hr-HR" altLang="sr-Latn-RS" dirty="0"/>
              <a:t>, što čekamo, podijelimo broj </a:t>
            </a:r>
            <a:r>
              <a:rPr lang="hr-HR" altLang="sr-Latn-RS" b="1" dirty="0" smtClean="0"/>
              <a:t>17</a:t>
            </a:r>
            <a:r>
              <a:rPr lang="hr-HR" altLang="sr-Latn-RS" dirty="0" smtClean="0"/>
              <a:t> </a:t>
            </a:r>
            <a:r>
              <a:rPr lang="hr-HR" altLang="sr-Latn-RS" dirty="0"/>
              <a:t>brojem  </a:t>
            </a:r>
            <a:r>
              <a:rPr lang="hr-HR" altLang="sr-Latn-RS" b="1" dirty="0"/>
              <a:t>3</a:t>
            </a:r>
            <a:r>
              <a:rPr lang="hr-HR" altLang="sr-Latn-RS" dirty="0"/>
              <a:t>?!</a:t>
            </a: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5448301" y="5445126"/>
            <a:ext cx="3311525" cy="1008063"/>
          </a:xfrm>
          <a:prstGeom prst="wedgeRoundRectCallout">
            <a:avLst>
              <a:gd name="adj1" fmla="val 60931"/>
              <a:gd name="adj2" fmla="val -31015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hr-HR" altLang="sr-Latn-RS"/>
              <a:t>Čini mi se da ćemo nakon dijeljenja ovih brojeva imati ostatak.</a:t>
            </a:r>
          </a:p>
        </p:txBody>
      </p:sp>
    </p:spTree>
    <p:extLst>
      <p:ext uri="{BB962C8B-B14F-4D97-AF65-F5344CB8AC3E}">
        <p14:creationId xmlns:p14="http://schemas.microsoft.com/office/powerpoint/2010/main" val="105669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  <p:bldP spid="3080" grpId="0" animBg="1"/>
      <p:bldP spid="308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52625" y="214313"/>
            <a:ext cx="8286750" cy="164306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hr-HR" sz="3200" b="1" dirty="0">
                <a:solidFill>
                  <a:schemeClr val="tx1"/>
                </a:solidFill>
                <a:latin typeface="Arial Narrow" pitchFamily="34" charset="0"/>
              </a:rPr>
              <a:t>Karlo ima 17 pikula. Podijelit će ih trojici svojih prijatelja. Koliko će pikula dobiti svaki prijatelj?</a:t>
            </a:r>
          </a:p>
          <a:p>
            <a:pPr>
              <a:defRPr/>
            </a:pPr>
            <a:r>
              <a:rPr lang="hr-HR" sz="3200" b="1" dirty="0">
                <a:solidFill>
                  <a:schemeClr val="tx1"/>
                </a:solidFill>
                <a:latin typeface="Arial Narrow" pitchFamily="34" charset="0"/>
              </a:rPr>
              <a:t>Hoće li ostati koja pikula Karlu?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3309938" y="2928938"/>
            <a:ext cx="571500" cy="1143000"/>
            <a:chOff x="857224" y="3786190"/>
            <a:chExt cx="1428760" cy="2286016"/>
          </a:xfrm>
        </p:grpSpPr>
        <p:sp>
          <p:nvSpPr>
            <p:cNvPr id="135" name="Arc 134"/>
            <p:cNvSpPr/>
            <p:nvPr/>
          </p:nvSpPr>
          <p:spPr>
            <a:xfrm>
              <a:off x="1571604" y="3859215"/>
              <a:ext cx="47625" cy="2212991"/>
            </a:xfrm>
            <a:prstGeom prst="arc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  <p:grpSp>
          <p:nvGrpSpPr>
            <p:cNvPr id="10510" name="Group 19"/>
            <p:cNvGrpSpPr>
              <a:grpSpLocks/>
            </p:cNvGrpSpPr>
            <p:nvPr/>
          </p:nvGrpSpPr>
          <p:grpSpPr bwMode="auto">
            <a:xfrm>
              <a:off x="857224" y="3786190"/>
              <a:ext cx="1428760" cy="2143136"/>
              <a:chOff x="857224" y="3786191"/>
              <a:chExt cx="1571636" cy="2478002"/>
            </a:xfrm>
          </p:grpSpPr>
          <p:grpSp>
            <p:nvGrpSpPr>
              <p:cNvPr id="10511" name="Group 15"/>
              <p:cNvGrpSpPr>
                <a:grpSpLocks/>
              </p:cNvGrpSpPr>
              <p:nvPr/>
            </p:nvGrpSpPr>
            <p:grpSpPr bwMode="auto">
              <a:xfrm>
                <a:off x="857224" y="3786191"/>
                <a:ext cx="1571636" cy="1428064"/>
                <a:chOff x="857224" y="3786190"/>
                <a:chExt cx="1214446" cy="1213854"/>
              </a:xfrm>
            </p:grpSpPr>
            <p:sp>
              <p:nvSpPr>
                <p:cNvPr id="140" name="Oval 139"/>
                <p:cNvSpPr/>
                <p:nvPr/>
              </p:nvSpPr>
              <p:spPr>
                <a:xfrm>
                  <a:off x="857224" y="3786190"/>
                  <a:ext cx="1214446" cy="1213854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141" name="Moon 140"/>
                <p:cNvSpPr/>
                <p:nvPr/>
              </p:nvSpPr>
              <p:spPr>
                <a:xfrm>
                  <a:off x="998909" y="3857959"/>
                  <a:ext cx="357587" cy="1070315"/>
                </a:xfrm>
                <a:prstGeom prst="moon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142" name="Moon 141"/>
                <p:cNvSpPr/>
                <p:nvPr/>
              </p:nvSpPr>
              <p:spPr>
                <a:xfrm flipH="1">
                  <a:off x="1572398" y="3857959"/>
                  <a:ext cx="357587" cy="1070315"/>
                </a:xfrm>
                <a:prstGeom prst="moon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</p:grpSp>
          <p:sp>
            <p:nvSpPr>
              <p:cNvPr id="138" name="Arc 137"/>
              <p:cNvSpPr/>
              <p:nvPr/>
            </p:nvSpPr>
            <p:spPr>
              <a:xfrm>
                <a:off x="1573192" y="3855941"/>
                <a:ext cx="266304" cy="2408254"/>
              </a:xfrm>
              <a:prstGeom prst="arc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139" name="Arc 138"/>
              <p:cNvSpPr/>
              <p:nvPr/>
            </p:nvSpPr>
            <p:spPr>
              <a:xfrm flipH="1">
                <a:off x="1446586" y="3855941"/>
                <a:ext cx="196456" cy="2408254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2166938" y="2286000"/>
            <a:ext cx="571500" cy="1143000"/>
            <a:chOff x="857224" y="3786190"/>
            <a:chExt cx="1428760" cy="2286016"/>
          </a:xfrm>
        </p:grpSpPr>
        <p:sp>
          <p:nvSpPr>
            <p:cNvPr id="17" name="Arc 16"/>
            <p:cNvSpPr/>
            <p:nvPr/>
          </p:nvSpPr>
          <p:spPr>
            <a:xfrm>
              <a:off x="1571604" y="3859217"/>
              <a:ext cx="47625" cy="2212989"/>
            </a:xfrm>
            <a:prstGeom prst="arc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  <p:grpSp>
          <p:nvGrpSpPr>
            <p:cNvPr id="10502" name="Group 19"/>
            <p:cNvGrpSpPr>
              <a:grpSpLocks/>
            </p:cNvGrpSpPr>
            <p:nvPr/>
          </p:nvGrpSpPr>
          <p:grpSpPr bwMode="auto">
            <a:xfrm>
              <a:off x="857224" y="3786190"/>
              <a:ext cx="1428760" cy="2143136"/>
              <a:chOff x="857224" y="3786190"/>
              <a:chExt cx="1571636" cy="2478001"/>
            </a:xfrm>
          </p:grpSpPr>
          <p:grpSp>
            <p:nvGrpSpPr>
              <p:cNvPr id="10503" name="Group 15"/>
              <p:cNvGrpSpPr>
                <a:grpSpLocks/>
              </p:cNvGrpSpPr>
              <p:nvPr/>
            </p:nvGrpSpPr>
            <p:grpSpPr bwMode="auto">
              <a:xfrm>
                <a:off x="857224" y="3786190"/>
                <a:ext cx="1571636" cy="1428760"/>
                <a:chOff x="857224" y="3786190"/>
                <a:chExt cx="1214446" cy="1214446"/>
              </a:xfrm>
            </p:grpSpPr>
            <p:sp>
              <p:nvSpPr>
                <p:cNvPr id="11" name="Oval 10"/>
                <p:cNvSpPr/>
                <p:nvPr/>
              </p:nvSpPr>
              <p:spPr>
                <a:xfrm>
                  <a:off x="857224" y="3786190"/>
                  <a:ext cx="1214446" cy="1213856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13" name="Moon 12"/>
                <p:cNvSpPr/>
                <p:nvPr/>
              </p:nvSpPr>
              <p:spPr>
                <a:xfrm>
                  <a:off x="998909" y="3857961"/>
                  <a:ext cx="357587" cy="1070314"/>
                </a:xfrm>
                <a:prstGeom prst="moon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15" name="Moon 14"/>
                <p:cNvSpPr/>
                <p:nvPr/>
              </p:nvSpPr>
              <p:spPr>
                <a:xfrm flipH="1">
                  <a:off x="1572398" y="3857961"/>
                  <a:ext cx="357587" cy="1070314"/>
                </a:xfrm>
                <a:prstGeom prst="moon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</p:grpSp>
          <p:sp>
            <p:nvSpPr>
              <p:cNvPr id="18" name="Arc 17"/>
              <p:cNvSpPr/>
              <p:nvPr/>
            </p:nvSpPr>
            <p:spPr>
              <a:xfrm>
                <a:off x="1573192" y="3855942"/>
                <a:ext cx="266304" cy="2408253"/>
              </a:xfrm>
              <a:prstGeom prst="arc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19" name="Arc 18"/>
              <p:cNvSpPr/>
              <p:nvPr/>
            </p:nvSpPr>
            <p:spPr>
              <a:xfrm flipH="1">
                <a:off x="1446586" y="3855942"/>
                <a:ext cx="196456" cy="2408253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</p:grpSp>
      <p:grpSp>
        <p:nvGrpSpPr>
          <p:cNvPr id="9" name="Group 20"/>
          <p:cNvGrpSpPr>
            <a:grpSpLocks/>
          </p:cNvGrpSpPr>
          <p:nvPr/>
        </p:nvGrpSpPr>
        <p:grpSpPr bwMode="auto">
          <a:xfrm rot="-5400000">
            <a:off x="3095625" y="2357438"/>
            <a:ext cx="571500" cy="1143000"/>
            <a:chOff x="857224" y="3786190"/>
            <a:chExt cx="1428760" cy="2286016"/>
          </a:xfrm>
        </p:grpSpPr>
        <p:sp>
          <p:nvSpPr>
            <p:cNvPr id="14" name="Arc 13"/>
            <p:cNvSpPr/>
            <p:nvPr/>
          </p:nvSpPr>
          <p:spPr>
            <a:xfrm>
              <a:off x="1571605" y="3859218"/>
              <a:ext cx="47625" cy="2212989"/>
            </a:xfrm>
            <a:prstGeom prst="arc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  <p:grpSp>
          <p:nvGrpSpPr>
            <p:cNvPr id="10494" name="Group 19"/>
            <p:cNvGrpSpPr>
              <a:grpSpLocks/>
            </p:cNvGrpSpPr>
            <p:nvPr/>
          </p:nvGrpSpPr>
          <p:grpSpPr bwMode="auto">
            <a:xfrm>
              <a:off x="857224" y="3786190"/>
              <a:ext cx="1428760" cy="2143136"/>
              <a:chOff x="857224" y="3786191"/>
              <a:chExt cx="1571636" cy="2478002"/>
            </a:xfrm>
          </p:grpSpPr>
          <p:grpSp>
            <p:nvGrpSpPr>
              <p:cNvPr id="10495" name="Group 15"/>
              <p:cNvGrpSpPr>
                <a:grpSpLocks/>
              </p:cNvGrpSpPr>
              <p:nvPr/>
            </p:nvGrpSpPr>
            <p:grpSpPr bwMode="auto">
              <a:xfrm>
                <a:off x="857224" y="3786191"/>
                <a:ext cx="1571636" cy="1428064"/>
                <a:chOff x="857224" y="3786190"/>
                <a:chExt cx="1214446" cy="1213854"/>
              </a:xfrm>
            </p:grpSpPr>
            <p:sp>
              <p:nvSpPr>
                <p:cNvPr id="23" name="Oval 22"/>
                <p:cNvSpPr/>
                <p:nvPr/>
              </p:nvSpPr>
              <p:spPr>
                <a:xfrm>
                  <a:off x="857225" y="3786191"/>
                  <a:ext cx="1214446" cy="1213856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24" name="Moon 23"/>
                <p:cNvSpPr/>
                <p:nvPr/>
              </p:nvSpPr>
              <p:spPr>
                <a:xfrm>
                  <a:off x="998909" y="3857961"/>
                  <a:ext cx="357587" cy="1070313"/>
                </a:xfrm>
                <a:prstGeom prst="moon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25" name="Moon 24"/>
                <p:cNvSpPr/>
                <p:nvPr/>
              </p:nvSpPr>
              <p:spPr>
                <a:xfrm flipH="1">
                  <a:off x="1572398" y="3857961"/>
                  <a:ext cx="357587" cy="1070313"/>
                </a:xfrm>
                <a:prstGeom prst="moon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</p:grpSp>
          <p:sp>
            <p:nvSpPr>
              <p:cNvPr id="21" name="Arc 20"/>
              <p:cNvSpPr/>
              <p:nvPr/>
            </p:nvSpPr>
            <p:spPr>
              <a:xfrm>
                <a:off x="1590656" y="3855945"/>
                <a:ext cx="266306" cy="2408254"/>
              </a:xfrm>
              <a:prstGeom prst="arc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2" name="Arc 21"/>
              <p:cNvSpPr/>
              <p:nvPr/>
            </p:nvSpPr>
            <p:spPr>
              <a:xfrm flipH="1">
                <a:off x="1464051" y="3855943"/>
                <a:ext cx="196453" cy="2408254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</p:grpSp>
      <p:grpSp>
        <p:nvGrpSpPr>
          <p:cNvPr id="16" name="Group 20"/>
          <p:cNvGrpSpPr>
            <a:grpSpLocks/>
          </p:cNvGrpSpPr>
          <p:nvPr/>
        </p:nvGrpSpPr>
        <p:grpSpPr bwMode="auto">
          <a:xfrm>
            <a:off x="2309813" y="2928938"/>
            <a:ext cx="571500" cy="1143000"/>
            <a:chOff x="857224" y="3786190"/>
            <a:chExt cx="1428760" cy="2286016"/>
          </a:xfrm>
        </p:grpSpPr>
        <p:sp>
          <p:nvSpPr>
            <p:cNvPr id="27" name="Arc 26"/>
            <p:cNvSpPr/>
            <p:nvPr/>
          </p:nvSpPr>
          <p:spPr>
            <a:xfrm>
              <a:off x="1571604" y="3859215"/>
              <a:ext cx="47625" cy="2212991"/>
            </a:xfrm>
            <a:prstGeom prst="arc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  <p:grpSp>
          <p:nvGrpSpPr>
            <p:cNvPr id="10486" name="Group 19"/>
            <p:cNvGrpSpPr>
              <a:grpSpLocks/>
            </p:cNvGrpSpPr>
            <p:nvPr/>
          </p:nvGrpSpPr>
          <p:grpSpPr bwMode="auto">
            <a:xfrm>
              <a:off x="857224" y="3786190"/>
              <a:ext cx="1428760" cy="2143136"/>
              <a:chOff x="857224" y="3786191"/>
              <a:chExt cx="1571636" cy="2478002"/>
            </a:xfrm>
          </p:grpSpPr>
          <p:grpSp>
            <p:nvGrpSpPr>
              <p:cNvPr id="10487" name="Group 15"/>
              <p:cNvGrpSpPr>
                <a:grpSpLocks/>
              </p:cNvGrpSpPr>
              <p:nvPr/>
            </p:nvGrpSpPr>
            <p:grpSpPr bwMode="auto">
              <a:xfrm>
                <a:off x="857224" y="3786191"/>
                <a:ext cx="1571636" cy="1428064"/>
                <a:chOff x="857224" y="3786190"/>
                <a:chExt cx="1214446" cy="1213854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857224" y="3786190"/>
                  <a:ext cx="1214446" cy="1213854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33" name="Moon 32"/>
                <p:cNvSpPr/>
                <p:nvPr/>
              </p:nvSpPr>
              <p:spPr>
                <a:xfrm>
                  <a:off x="998909" y="3857959"/>
                  <a:ext cx="357587" cy="1070315"/>
                </a:xfrm>
                <a:prstGeom prst="moon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34" name="Moon 33"/>
                <p:cNvSpPr/>
                <p:nvPr/>
              </p:nvSpPr>
              <p:spPr>
                <a:xfrm flipH="1">
                  <a:off x="1572398" y="3857959"/>
                  <a:ext cx="357587" cy="1070315"/>
                </a:xfrm>
                <a:prstGeom prst="moon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</p:grpSp>
          <p:sp>
            <p:nvSpPr>
              <p:cNvPr id="30" name="Arc 29"/>
              <p:cNvSpPr/>
              <p:nvPr/>
            </p:nvSpPr>
            <p:spPr>
              <a:xfrm>
                <a:off x="1573192" y="3855941"/>
                <a:ext cx="266304" cy="2408254"/>
              </a:xfrm>
              <a:prstGeom prst="arc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31" name="Arc 30"/>
              <p:cNvSpPr/>
              <p:nvPr/>
            </p:nvSpPr>
            <p:spPr>
              <a:xfrm flipH="1">
                <a:off x="1446586" y="3855941"/>
                <a:ext cx="196456" cy="2408254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</p:grpSp>
      <p:grpSp>
        <p:nvGrpSpPr>
          <p:cNvPr id="28" name="Group 20"/>
          <p:cNvGrpSpPr>
            <a:grpSpLocks/>
          </p:cNvGrpSpPr>
          <p:nvPr/>
        </p:nvGrpSpPr>
        <p:grpSpPr bwMode="auto">
          <a:xfrm>
            <a:off x="2809875" y="3357563"/>
            <a:ext cx="571500" cy="1143000"/>
            <a:chOff x="857224" y="3786190"/>
            <a:chExt cx="1428760" cy="2286016"/>
          </a:xfrm>
        </p:grpSpPr>
        <p:sp>
          <p:nvSpPr>
            <p:cNvPr id="36" name="Arc 35"/>
            <p:cNvSpPr/>
            <p:nvPr/>
          </p:nvSpPr>
          <p:spPr>
            <a:xfrm>
              <a:off x="1571604" y="3859215"/>
              <a:ext cx="47625" cy="2212991"/>
            </a:xfrm>
            <a:prstGeom prst="arc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  <p:grpSp>
          <p:nvGrpSpPr>
            <p:cNvPr id="10478" name="Group 19"/>
            <p:cNvGrpSpPr>
              <a:grpSpLocks/>
            </p:cNvGrpSpPr>
            <p:nvPr/>
          </p:nvGrpSpPr>
          <p:grpSpPr bwMode="auto">
            <a:xfrm>
              <a:off x="857224" y="3786190"/>
              <a:ext cx="1428760" cy="2143136"/>
              <a:chOff x="857224" y="3786191"/>
              <a:chExt cx="1571636" cy="2478002"/>
            </a:xfrm>
          </p:grpSpPr>
          <p:grpSp>
            <p:nvGrpSpPr>
              <p:cNvPr id="10479" name="Group 15"/>
              <p:cNvGrpSpPr>
                <a:grpSpLocks/>
              </p:cNvGrpSpPr>
              <p:nvPr/>
            </p:nvGrpSpPr>
            <p:grpSpPr bwMode="auto">
              <a:xfrm>
                <a:off x="857224" y="3786191"/>
                <a:ext cx="1571636" cy="1428064"/>
                <a:chOff x="857224" y="3786190"/>
                <a:chExt cx="1214446" cy="1213854"/>
              </a:xfrm>
            </p:grpSpPr>
            <p:sp>
              <p:nvSpPr>
                <p:cNvPr id="41" name="Oval 40"/>
                <p:cNvSpPr/>
                <p:nvPr/>
              </p:nvSpPr>
              <p:spPr>
                <a:xfrm>
                  <a:off x="857224" y="3786190"/>
                  <a:ext cx="1214446" cy="1213854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42" name="Moon 41"/>
                <p:cNvSpPr/>
                <p:nvPr/>
              </p:nvSpPr>
              <p:spPr>
                <a:xfrm>
                  <a:off x="998909" y="3857959"/>
                  <a:ext cx="357587" cy="1070315"/>
                </a:xfrm>
                <a:prstGeom prst="moon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43" name="Moon 42"/>
                <p:cNvSpPr/>
                <p:nvPr/>
              </p:nvSpPr>
              <p:spPr>
                <a:xfrm flipH="1">
                  <a:off x="1572398" y="3857959"/>
                  <a:ext cx="357587" cy="1070315"/>
                </a:xfrm>
                <a:prstGeom prst="moon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</p:grpSp>
          <p:sp>
            <p:nvSpPr>
              <p:cNvPr id="39" name="Arc 38"/>
              <p:cNvSpPr/>
              <p:nvPr/>
            </p:nvSpPr>
            <p:spPr>
              <a:xfrm>
                <a:off x="1573192" y="3855941"/>
                <a:ext cx="266306" cy="2408254"/>
              </a:xfrm>
              <a:prstGeom prst="arc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40" name="Arc 39"/>
              <p:cNvSpPr/>
              <p:nvPr/>
            </p:nvSpPr>
            <p:spPr>
              <a:xfrm flipH="1">
                <a:off x="1446589" y="3855941"/>
                <a:ext cx="196453" cy="2408254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</p:grpSp>
      <p:grpSp>
        <p:nvGrpSpPr>
          <p:cNvPr id="226" name="Group 20"/>
          <p:cNvGrpSpPr>
            <a:grpSpLocks/>
          </p:cNvGrpSpPr>
          <p:nvPr/>
        </p:nvGrpSpPr>
        <p:grpSpPr bwMode="auto">
          <a:xfrm rot="-5400000">
            <a:off x="3738563" y="2071688"/>
            <a:ext cx="571500" cy="1143000"/>
            <a:chOff x="857224" y="3786190"/>
            <a:chExt cx="1428760" cy="2286016"/>
          </a:xfrm>
        </p:grpSpPr>
        <p:sp>
          <p:nvSpPr>
            <p:cNvPr id="45" name="Arc 44"/>
            <p:cNvSpPr/>
            <p:nvPr/>
          </p:nvSpPr>
          <p:spPr>
            <a:xfrm>
              <a:off x="1571604" y="3859215"/>
              <a:ext cx="47625" cy="2212991"/>
            </a:xfrm>
            <a:prstGeom prst="arc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  <p:grpSp>
          <p:nvGrpSpPr>
            <p:cNvPr id="10470" name="Group 19"/>
            <p:cNvGrpSpPr>
              <a:grpSpLocks/>
            </p:cNvGrpSpPr>
            <p:nvPr/>
          </p:nvGrpSpPr>
          <p:grpSpPr bwMode="auto">
            <a:xfrm>
              <a:off x="857224" y="3786190"/>
              <a:ext cx="1428760" cy="2143136"/>
              <a:chOff x="857224" y="3786191"/>
              <a:chExt cx="1571636" cy="2478002"/>
            </a:xfrm>
          </p:grpSpPr>
          <p:grpSp>
            <p:nvGrpSpPr>
              <p:cNvPr id="10471" name="Group 15"/>
              <p:cNvGrpSpPr>
                <a:grpSpLocks/>
              </p:cNvGrpSpPr>
              <p:nvPr/>
            </p:nvGrpSpPr>
            <p:grpSpPr bwMode="auto">
              <a:xfrm>
                <a:off x="857224" y="3786191"/>
                <a:ext cx="1571636" cy="1428064"/>
                <a:chOff x="857224" y="3786190"/>
                <a:chExt cx="1214446" cy="1213854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857226" y="3786192"/>
                  <a:ext cx="1214446" cy="1213854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51" name="Moon 50"/>
                <p:cNvSpPr/>
                <p:nvPr/>
              </p:nvSpPr>
              <p:spPr>
                <a:xfrm>
                  <a:off x="998910" y="3857960"/>
                  <a:ext cx="357587" cy="1070315"/>
                </a:xfrm>
                <a:prstGeom prst="moon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52" name="Moon 51"/>
                <p:cNvSpPr/>
                <p:nvPr/>
              </p:nvSpPr>
              <p:spPr>
                <a:xfrm flipH="1">
                  <a:off x="1572399" y="3857960"/>
                  <a:ext cx="357587" cy="1070315"/>
                </a:xfrm>
                <a:prstGeom prst="moon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</p:grpSp>
          <p:sp>
            <p:nvSpPr>
              <p:cNvPr id="48" name="Arc 47"/>
              <p:cNvSpPr/>
              <p:nvPr/>
            </p:nvSpPr>
            <p:spPr>
              <a:xfrm>
                <a:off x="1590656" y="3855942"/>
                <a:ext cx="266306" cy="2408254"/>
              </a:xfrm>
              <a:prstGeom prst="arc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49" name="Arc 48"/>
              <p:cNvSpPr/>
              <p:nvPr/>
            </p:nvSpPr>
            <p:spPr>
              <a:xfrm flipH="1">
                <a:off x="1464051" y="3855941"/>
                <a:ext cx="196453" cy="2408254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</p:grpSp>
      <p:grpSp>
        <p:nvGrpSpPr>
          <p:cNvPr id="239" name="Group 20"/>
          <p:cNvGrpSpPr>
            <a:grpSpLocks/>
          </p:cNvGrpSpPr>
          <p:nvPr/>
        </p:nvGrpSpPr>
        <p:grpSpPr bwMode="auto">
          <a:xfrm>
            <a:off x="3381375" y="3857625"/>
            <a:ext cx="571500" cy="1143000"/>
            <a:chOff x="857224" y="3786190"/>
            <a:chExt cx="1428760" cy="2286016"/>
          </a:xfrm>
        </p:grpSpPr>
        <p:sp>
          <p:nvSpPr>
            <p:cNvPr id="54" name="Arc 53"/>
            <p:cNvSpPr/>
            <p:nvPr/>
          </p:nvSpPr>
          <p:spPr>
            <a:xfrm>
              <a:off x="1571604" y="3859217"/>
              <a:ext cx="47625" cy="2212989"/>
            </a:xfrm>
            <a:prstGeom prst="arc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  <p:grpSp>
          <p:nvGrpSpPr>
            <p:cNvPr id="10462" name="Group 19"/>
            <p:cNvGrpSpPr>
              <a:grpSpLocks/>
            </p:cNvGrpSpPr>
            <p:nvPr/>
          </p:nvGrpSpPr>
          <p:grpSpPr bwMode="auto">
            <a:xfrm>
              <a:off x="857224" y="3786190"/>
              <a:ext cx="1428760" cy="2143136"/>
              <a:chOff x="857224" y="3786191"/>
              <a:chExt cx="1571636" cy="2478002"/>
            </a:xfrm>
          </p:grpSpPr>
          <p:grpSp>
            <p:nvGrpSpPr>
              <p:cNvPr id="10463" name="Group 15"/>
              <p:cNvGrpSpPr>
                <a:grpSpLocks/>
              </p:cNvGrpSpPr>
              <p:nvPr/>
            </p:nvGrpSpPr>
            <p:grpSpPr bwMode="auto">
              <a:xfrm>
                <a:off x="857224" y="3786191"/>
                <a:ext cx="1571636" cy="1428064"/>
                <a:chOff x="857224" y="3786190"/>
                <a:chExt cx="1214446" cy="1213854"/>
              </a:xfrm>
            </p:grpSpPr>
            <p:sp>
              <p:nvSpPr>
                <p:cNvPr id="59" name="Oval 58"/>
                <p:cNvSpPr/>
                <p:nvPr/>
              </p:nvSpPr>
              <p:spPr>
                <a:xfrm>
                  <a:off x="857224" y="3786190"/>
                  <a:ext cx="1214446" cy="1213856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60" name="Moon 59"/>
                <p:cNvSpPr/>
                <p:nvPr/>
              </p:nvSpPr>
              <p:spPr>
                <a:xfrm>
                  <a:off x="998909" y="3857961"/>
                  <a:ext cx="357587" cy="1070313"/>
                </a:xfrm>
                <a:prstGeom prst="moon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61" name="Moon 60"/>
                <p:cNvSpPr/>
                <p:nvPr/>
              </p:nvSpPr>
              <p:spPr>
                <a:xfrm flipH="1">
                  <a:off x="1572398" y="3857961"/>
                  <a:ext cx="357587" cy="1070313"/>
                </a:xfrm>
                <a:prstGeom prst="moon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</p:grpSp>
          <p:sp>
            <p:nvSpPr>
              <p:cNvPr id="57" name="Arc 56"/>
              <p:cNvSpPr/>
              <p:nvPr/>
            </p:nvSpPr>
            <p:spPr>
              <a:xfrm>
                <a:off x="1573192" y="3855943"/>
                <a:ext cx="266306" cy="2408254"/>
              </a:xfrm>
              <a:prstGeom prst="arc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58" name="Arc 57"/>
              <p:cNvSpPr/>
              <p:nvPr/>
            </p:nvSpPr>
            <p:spPr>
              <a:xfrm flipH="1">
                <a:off x="1446589" y="3855943"/>
                <a:ext cx="196453" cy="2408254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</p:grpSp>
      <p:grpSp>
        <p:nvGrpSpPr>
          <p:cNvPr id="247" name="Group 20"/>
          <p:cNvGrpSpPr>
            <a:grpSpLocks/>
          </p:cNvGrpSpPr>
          <p:nvPr/>
        </p:nvGrpSpPr>
        <p:grpSpPr bwMode="auto">
          <a:xfrm rot="-5400000">
            <a:off x="2024063" y="2714625"/>
            <a:ext cx="571500" cy="1143000"/>
            <a:chOff x="857224" y="3786190"/>
            <a:chExt cx="1428760" cy="2286016"/>
          </a:xfrm>
        </p:grpSpPr>
        <p:sp>
          <p:nvSpPr>
            <p:cNvPr id="63" name="Arc 62"/>
            <p:cNvSpPr/>
            <p:nvPr/>
          </p:nvSpPr>
          <p:spPr>
            <a:xfrm>
              <a:off x="1571604" y="3859215"/>
              <a:ext cx="47625" cy="2212991"/>
            </a:xfrm>
            <a:prstGeom prst="arc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  <p:grpSp>
          <p:nvGrpSpPr>
            <p:cNvPr id="10454" name="Group 19"/>
            <p:cNvGrpSpPr>
              <a:grpSpLocks/>
            </p:cNvGrpSpPr>
            <p:nvPr/>
          </p:nvGrpSpPr>
          <p:grpSpPr bwMode="auto">
            <a:xfrm>
              <a:off x="857224" y="3786190"/>
              <a:ext cx="1428760" cy="2143136"/>
              <a:chOff x="857224" y="3786191"/>
              <a:chExt cx="1571636" cy="2478002"/>
            </a:xfrm>
          </p:grpSpPr>
          <p:grpSp>
            <p:nvGrpSpPr>
              <p:cNvPr id="10455" name="Group 15"/>
              <p:cNvGrpSpPr>
                <a:grpSpLocks/>
              </p:cNvGrpSpPr>
              <p:nvPr/>
            </p:nvGrpSpPr>
            <p:grpSpPr bwMode="auto">
              <a:xfrm>
                <a:off x="857224" y="3786191"/>
                <a:ext cx="1571636" cy="1428064"/>
                <a:chOff x="857224" y="3786190"/>
                <a:chExt cx="1214446" cy="1213854"/>
              </a:xfrm>
            </p:grpSpPr>
            <p:sp>
              <p:nvSpPr>
                <p:cNvPr id="68" name="Oval 67"/>
                <p:cNvSpPr/>
                <p:nvPr/>
              </p:nvSpPr>
              <p:spPr>
                <a:xfrm>
                  <a:off x="857226" y="3786192"/>
                  <a:ext cx="1214446" cy="1213854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69" name="Moon 68"/>
                <p:cNvSpPr/>
                <p:nvPr/>
              </p:nvSpPr>
              <p:spPr>
                <a:xfrm>
                  <a:off x="998910" y="3857960"/>
                  <a:ext cx="357587" cy="1070315"/>
                </a:xfrm>
                <a:prstGeom prst="moon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70" name="Moon 69"/>
                <p:cNvSpPr/>
                <p:nvPr/>
              </p:nvSpPr>
              <p:spPr>
                <a:xfrm flipH="1">
                  <a:off x="1572399" y="3857960"/>
                  <a:ext cx="357587" cy="1070315"/>
                </a:xfrm>
                <a:prstGeom prst="moon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</p:grpSp>
          <p:sp>
            <p:nvSpPr>
              <p:cNvPr id="66" name="Arc 65"/>
              <p:cNvSpPr/>
              <p:nvPr/>
            </p:nvSpPr>
            <p:spPr>
              <a:xfrm>
                <a:off x="1590654" y="3855941"/>
                <a:ext cx="266304" cy="2408254"/>
              </a:xfrm>
              <a:prstGeom prst="arc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67" name="Arc 66"/>
              <p:cNvSpPr/>
              <p:nvPr/>
            </p:nvSpPr>
            <p:spPr>
              <a:xfrm flipH="1">
                <a:off x="1464050" y="3855942"/>
                <a:ext cx="196456" cy="2408254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</p:grpSp>
      <p:grpSp>
        <p:nvGrpSpPr>
          <p:cNvPr id="260" name="Group 20"/>
          <p:cNvGrpSpPr>
            <a:grpSpLocks/>
          </p:cNvGrpSpPr>
          <p:nvPr/>
        </p:nvGrpSpPr>
        <p:grpSpPr bwMode="auto">
          <a:xfrm>
            <a:off x="1524000" y="2357438"/>
            <a:ext cx="571500" cy="1143000"/>
            <a:chOff x="857224" y="3786190"/>
            <a:chExt cx="1428760" cy="2286016"/>
          </a:xfrm>
        </p:grpSpPr>
        <p:sp>
          <p:nvSpPr>
            <p:cNvPr id="72" name="Arc 71"/>
            <p:cNvSpPr/>
            <p:nvPr/>
          </p:nvSpPr>
          <p:spPr>
            <a:xfrm>
              <a:off x="1571604" y="3859215"/>
              <a:ext cx="47625" cy="2212991"/>
            </a:xfrm>
            <a:prstGeom prst="arc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  <p:grpSp>
          <p:nvGrpSpPr>
            <p:cNvPr id="10446" name="Group 19"/>
            <p:cNvGrpSpPr>
              <a:grpSpLocks/>
            </p:cNvGrpSpPr>
            <p:nvPr/>
          </p:nvGrpSpPr>
          <p:grpSpPr bwMode="auto">
            <a:xfrm>
              <a:off x="857224" y="3786190"/>
              <a:ext cx="1428760" cy="2143136"/>
              <a:chOff x="857224" y="3786191"/>
              <a:chExt cx="1571636" cy="2478002"/>
            </a:xfrm>
          </p:grpSpPr>
          <p:grpSp>
            <p:nvGrpSpPr>
              <p:cNvPr id="10447" name="Group 15"/>
              <p:cNvGrpSpPr>
                <a:grpSpLocks/>
              </p:cNvGrpSpPr>
              <p:nvPr/>
            </p:nvGrpSpPr>
            <p:grpSpPr bwMode="auto">
              <a:xfrm>
                <a:off x="857224" y="3786191"/>
                <a:ext cx="1571636" cy="1428064"/>
                <a:chOff x="857224" y="3786190"/>
                <a:chExt cx="1214446" cy="1213854"/>
              </a:xfrm>
            </p:grpSpPr>
            <p:sp>
              <p:nvSpPr>
                <p:cNvPr id="77" name="Oval 76"/>
                <p:cNvSpPr/>
                <p:nvPr/>
              </p:nvSpPr>
              <p:spPr>
                <a:xfrm>
                  <a:off x="857224" y="3786190"/>
                  <a:ext cx="1214446" cy="1213854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78" name="Moon 77"/>
                <p:cNvSpPr/>
                <p:nvPr/>
              </p:nvSpPr>
              <p:spPr>
                <a:xfrm>
                  <a:off x="998909" y="3857959"/>
                  <a:ext cx="357587" cy="1070315"/>
                </a:xfrm>
                <a:prstGeom prst="moon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79" name="Moon 78"/>
                <p:cNvSpPr/>
                <p:nvPr/>
              </p:nvSpPr>
              <p:spPr>
                <a:xfrm flipH="1">
                  <a:off x="1572398" y="3857959"/>
                  <a:ext cx="357587" cy="1070315"/>
                </a:xfrm>
                <a:prstGeom prst="moon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</p:grpSp>
          <p:sp>
            <p:nvSpPr>
              <p:cNvPr id="75" name="Arc 74"/>
              <p:cNvSpPr/>
              <p:nvPr/>
            </p:nvSpPr>
            <p:spPr>
              <a:xfrm>
                <a:off x="1573192" y="3855941"/>
                <a:ext cx="266306" cy="2408254"/>
              </a:xfrm>
              <a:prstGeom prst="arc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76" name="Arc 75"/>
              <p:cNvSpPr/>
              <p:nvPr/>
            </p:nvSpPr>
            <p:spPr>
              <a:xfrm flipH="1">
                <a:off x="1446589" y="3855941"/>
                <a:ext cx="196453" cy="2408254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</p:grpSp>
      <p:grpSp>
        <p:nvGrpSpPr>
          <p:cNvPr id="268" name="Group 20"/>
          <p:cNvGrpSpPr>
            <a:grpSpLocks/>
          </p:cNvGrpSpPr>
          <p:nvPr/>
        </p:nvGrpSpPr>
        <p:grpSpPr bwMode="auto">
          <a:xfrm>
            <a:off x="3238500" y="1714500"/>
            <a:ext cx="571500" cy="1143000"/>
            <a:chOff x="857224" y="3786190"/>
            <a:chExt cx="1428760" cy="2286016"/>
          </a:xfrm>
        </p:grpSpPr>
        <p:sp>
          <p:nvSpPr>
            <p:cNvPr id="81" name="Arc 80"/>
            <p:cNvSpPr/>
            <p:nvPr/>
          </p:nvSpPr>
          <p:spPr>
            <a:xfrm>
              <a:off x="1571604" y="3859217"/>
              <a:ext cx="47625" cy="2212989"/>
            </a:xfrm>
            <a:prstGeom prst="arc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  <p:grpSp>
          <p:nvGrpSpPr>
            <p:cNvPr id="10438" name="Group 19"/>
            <p:cNvGrpSpPr>
              <a:grpSpLocks/>
            </p:cNvGrpSpPr>
            <p:nvPr/>
          </p:nvGrpSpPr>
          <p:grpSpPr bwMode="auto">
            <a:xfrm>
              <a:off x="857224" y="3786190"/>
              <a:ext cx="1428760" cy="2143136"/>
              <a:chOff x="857224" y="3786191"/>
              <a:chExt cx="1571636" cy="2478002"/>
            </a:xfrm>
          </p:grpSpPr>
          <p:grpSp>
            <p:nvGrpSpPr>
              <p:cNvPr id="10439" name="Group 15"/>
              <p:cNvGrpSpPr>
                <a:grpSpLocks/>
              </p:cNvGrpSpPr>
              <p:nvPr/>
            </p:nvGrpSpPr>
            <p:grpSpPr bwMode="auto">
              <a:xfrm>
                <a:off x="857224" y="3786191"/>
                <a:ext cx="1571636" cy="1428064"/>
                <a:chOff x="857224" y="3786190"/>
                <a:chExt cx="1214446" cy="1213854"/>
              </a:xfrm>
            </p:grpSpPr>
            <p:sp>
              <p:nvSpPr>
                <p:cNvPr id="86" name="Oval 85"/>
                <p:cNvSpPr/>
                <p:nvPr/>
              </p:nvSpPr>
              <p:spPr>
                <a:xfrm>
                  <a:off x="857224" y="3786190"/>
                  <a:ext cx="1214446" cy="1213856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87" name="Moon 86"/>
                <p:cNvSpPr/>
                <p:nvPr/>
              </p:nvSpPr>
              <p:spPr>
                <a:xfrm>
                  <a:off x="998909" y="3857961"/>
                  <a:ext cx="357587" cy="1070313"/>
                </a:xfrm>
                <a:prstGeom prst="moon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88" name="Moon 87"/>
                <p:cNvSpPr/>
                <p:nvPr/>
              </p:nvSpPr>
              <p:spPr>
                <a:xfrm flipH="1">
                  <a:off x="1572398" y="3857961"/>
                  <a:ext cx="357587" cy="1070313"/>
                </a:xfrm>
                <a:prstGeom prst="moon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</p:grpSp>
          <p:sp>
            <p:nvSpPr>
              <p:cNvPr id="84" name="Arc 83"/>
              <p:cNvSpPr/>
              <p:nvPr/>
            </p:nvSpPr>
            <p:spPr>
              <a:xfrm>
                <a:off x="1573192" y="3855943"/>
                <a:ext cx="266306" cy="2408254"/>
              </a:xfrm>
              <a:prstGeom prst="arc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85" name="Arc 84"/>
              <p:cNvSpPr/>
              <p:nvPr/>
            </p:nvSpPr>
            <p:spPr>
              <a:xfrm flipH="1">
                <a:off x="1446589" y="3855943"/>
                <a:ext cx="196453" cy="2408254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</p:grpSp>
      <p:grpSp>
        <p:nvGrpSpPr>
          <p:cNvPr id="281" name="Group 20"/>
          <p:cNvGrpSpPr>
            <a:grpSpLocks/>
          </p:cNvGrpSpPr>
          <p:nvPr/>
        </p:nvGrpSpPr>
        <p:grpSpPr bwMode="auto">
          <a:xfrm>
            <a:off x="1666875" y="3357563"/>
            <a:ext cx="571500" cy="1143000"/>
            <a:chOff x="857224" y="3786190"/>
            <a:chExt cx="1428760" cy="2286016"/>
          </a:xfrm>
        </p:grpSpPr>
        <p:sp>
          <p:nvSpPr>
            <p:cNvPr id="90" name="Arc 89"/>
            <p:cNvSpPr/>
            <p:nvPr/>
          </p:nvSpPr>
          <p:spPr>
            <a:xfrm>
              <a:off x="1571604" y="3859215"/>
              <a:ext cx="47625" cy="2212991"/>
            </a:xfrm>
            <a:prstGeom prst="arc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  <p:grpSp>
          <p:nvGrpSpPr>
            <p:cNvPr id="10430" name="Group 19"/>
            <p:cNvGrpSpPr>
              <a:grpSpLocks/>
            </p:cNvGrpSpPr>
            <p:nvPr/>
          </p:nvGrpSpPr>
          <p:grpSpPr bwMode="auto">
            <a:xfrm>
              <a:off x="857224" y="3786190"/>
              <a:ext cx="1428760" cy="2143136"/>
              <a:chOff x="857224" y="3786191"/>
              <a:chExt cx="1571636" cy="2478002"/>
            </a:xfrm>
          </p:grpSpPr>
          <p:grpSp>
            <p:nvGrpSpPr>
              <p:cNvPr id="10431" name="Group 15"/>
              <p:cNvGrpSpPr>
                <a:grpSpLocks/>
              </p:cNvGrpSpPr>
              <p:nvPr/>
            </p:nvGrpSpPr>
            <p:grpSpPr bwMode="auto">
              <a:xfrm>
                <a:off x="857224" y="3786191"/>
                <a:ext cx="1571636" cy="1428064"/>
                <a:chOff x="857224" y="3786190"/>
                <a:chExt cx="1214446" cy="1213854"/>
              </a:xfrm>
            </p:grpSpPr>
            <p:sp>
              <p:nvSpPr>
                <p:cNvPr id="95" name="Oval 94"/>
                <p:cNvSpPr/>
                <p:nvPr/>
              </p:nvSpPr>
              <p:spPr>
                <a:xfrm>
                  <a:off x="857224" y="3786190"/>
                  <a:ext cx="1214446" cy="1213854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96" name="Moon 95"/>
                <p:cNvSpPr/>
                <p:nvPr/>
              </p:nvSpPr>
              <p:spPr>
                <a:xfrm>
                  <a:off x="998909" y="3857959"/>
                  <a:ext cx="357587" cy="1070315"/>
                </a:xfrm>
                <a:prstGeom prst="moon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97" name="Moon 96"/>
                <p:cNvSpPr/>
                <p:nvPr/>
              </p:nvSpPr>
              <p:spPr>
                <a:xfrm flipH="1">
                  <a:off x="1572398" y="3857959"/>
                  <a:ext cx="357587" cy="1070315"/>
                </a:xfrm>
                <a:prstGeom prst="moon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</p:grpSp>
          <p:sp>
            <p:nvSpPr>
              <p:cNvPr id="93" name="Arc 92"/>
              <p:cNvSpPr/>
              <p:nvPr/>
            </p:nvSpPr>
            <p:spPr>
              <a:xfrm>
                <a:off x="1573192" y="3855941"/>
                <a:ext cx="266306" cy="2408254"/>
              </a:xfrm>
              <a:prstGeom prst="arc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94" name="Arc 93"/>
              <p:cNvSpPr/>
              <p:nvPr/>
            </p:nvSpPr>
            <p:spPr>
              <a:xfrm flipH="1">
                <a:off x="1446589" y="3855941"/>
                <a:ext cx="196453" cy="2408254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</p:grpSp>
      <p:grpSp>
        <p:nvGrpSpPr>
          <p:cNvPr id="38" name="Group 20"/>
          <p:cNvGrpSpPr>
            <a:grpSpLocks/>
          </p:cNvGrpSpPr>
          <p:nvPr/>
        </p:nvGrpSpPr>
        <p:grpSpPr bwMode="auto">
          <a:xfrm>
            <a:off x="2809875" y="3857625"/>
            <a:ext cx="571500" cy="1143000"/>
            <a:chOff x="857224" y="3786189"/>
            <a:chExt cx="1428760" cy="2286017"/>
          </a:xfrm>
        </p:grpSpPr>
        <p:sp>
          <p:nvSpPr>
            <p:cNvPr id="99" name="Arc 98"/>
            <p:cNvSpPr/>
            <p:nvPr/>
          </p:nvSpPr>
          <p:spPr>
            <a:xfrm>
              <a:off x="1571604" y="3859216"/>
              <a:ext cx="47625" cy="2212990"/>
            </a:xfrm>
            <a:prstGeom prst="arc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  <p:grpSp>
          <p:nvGrpSpPr>
            <p:cNvPr id="10422" name="Group 19"/>
            <p:cNvGrpSpPr>
              <a:grpSpLocks/>
            </p:cNvGrpSpPr>
            <p:nvPr/>
          </p:nvGrpSpPr>
          <p:grpSpPr bwMode="auto">
            <a:xfrm>
              <a:off x="857224" y="3786189"/>
              <a:ext cx="1428760" cy="2143139"/>
              <a:chOff x="857224" y="3786190"/>
              <a:chExt cx="1571636" cy="2478005"/>
            </a:xfrm>
          </p:grpSpPr>
          <p:grpSp>
            <p:nvGrpSpPr>
              <p:cNvPr id="10423" name="Group 15"/>
              <p:cNvGrpSpPr>
                <a:grpSpLocks/>
              </p:cNvGrpSpPr>
              <p:nvPr/>
            </p:nvGrpSpPr>
            <p:grpSpPr bwMode="auto">
              <a:xfrm>
                <a:off x="857224" y="3786190"/>
                <a:ext cx="1571636" cy="1428065"/>
                <a:chOff x="857224" y="3786190"/>
                <a:chExt cx="1214446" cy="1213855"/>
              </a:xfrm>
            </p:grpSpPr>
            <p:sp>
              <p:nvSpPr>
                <p:cNvPr id="104" name="Oval 103"/>
                <p:cNvSpPr/>
                <p:nvPr/>
              </p:nvSpPr>
              <p:spPr>
                <a:xfrm>
                  <a:off x="857224" y="3786190"/>
                  <a:ext cx="1214446" cy="1213857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105" name="Moon 104"/>
                <p:cNvSpPr/>
                <p:nvPr/>
              </p:nvSpPr>
              <p:spPr>
                <a:xfrm>
                  <a:off x="998909" y="3857961"/>
                  <a:ext cx="357587" cy="1070314"/>
                </a:xfrm>
                <a:prstGeom prst="moon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106" name="Moon 105"/>
                <p:cNvSpPr/>
                <p:nvPr/>
              </p:nvSpPr>
              <p:spPr>
                <a:xfrm flipH="1">
                  <a:off x="1572398" y="3857961"/>
                  <a:ext cx="357587" cy="1070314"/>
                </a:xfrm>
                <a:prstGeom prst="moon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</p:grpSp>
          <p:sp>
            <p:nvSpPr>
              <p:cNvPr id="102" name="Arc 101"/>
              <p:cNvSpPr/>
              <p:nvPr/>
            </p:nvSpPr>
            <p:spPr>
              <a:xfrm>
                <a:off x="1573192" y="3855942"/>
                <a:ext cx="266306" cy="2408255"/>
              </a:xfrm>
              <a:prstGeom prst="arc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103" name="Arc 102"/>
              <p:cNvSpPr/>
              <p:nvPr/>
            </p:nvSpPr>
            <p:spPr>
              <a:xfrm flipH="1">
                <a:off x="1446589" y="3855942"/>
                <a:ext cx="196453" cy="2408255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</p:grpSp>
      <p:grpSp>
        <p:nvGrpSpPr>
          <p:cNvPr id="47" name="Group 20"/>
          <p:cNvGrpSpPr>
            <a:grpSpLocks/>
          </p:cNvGrpSpPr>
          <p:nvPr/>
        </p:nvGrpSpPr>
        <p:grpSpPr bwMode="auto">
          <a:xfrm flipV="1">
            <a:off x="2166938" y="3071813"/>
            <a:ext cx="571500" cy="1143000"/>
            <a:chOff x="857224" y="3786190"/>
            <a:chExt cx="1428760" cy="2286016"/>
          </a:xfrm>
        </p:grpSpPr>
        <p:sp>
          <p:nvSpPr>
            <p:cNvPr id="108" name="Arc 107"/>
            <p:cNvSpPr/>
            <p:nvPr/>
          </p:nvSpPr>
          <p:spPr>
            <a:xfrm>
              <a:off x="1571604" y="3859217"/>
              <a:ext cx="47625" cy="2212989"/>
            </a:xfrm>
            <a:prstGeom prst="arc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  <p:grpSp>
          <p:nvGrpSpPr>
            <p:cNvPr id="10414" name="Group 19"/>
            <p:cNvGrpSpPr>
              <a:grpSpLocks/>
            </p:cNvGrpSpPr>
            <p:nvPr/>
          </p:nvGrpSpPr>
          <p:grpSpPr bwMode="auto">
            <a:xfrm>
              <a:off x="857224" y="3786190"/>
              <a:ext cx="1428760" cy="2143136"/>
              <a:chOff x="857224" y="3786191"/>
              <a:chExt cx="1571636" cy="2478002"/>
            </a:xfrm>
          </p:grpSpPr>
          <p:grpSp>
            <p:nvGrpSpPr>
              <p:cNvPr id="10415" name="Group 15"/>
              <p:cNvGrpSpPr>
                <a:grpSpLocks/>
              </p:cNvGrpSpPr>
              <p:nvPr/>
            </p:nvGrpSpPr>
            <p:grpSpPr bwMode="auto">
              <a:xfrm>
                <a:off x="857224" y="3786191"/>
                <a:ext cx="1571636" cy="1428064"/>
                <a:chOff x="857224" y="3786190"/>
                <a:chExt cx="1214446" cy="1213854"/>
              </a:xfrm>
            </p:grpSpPr>
            <p:sp>
              <p:nvSpPr>
                <p:cNvPr id="113" name="Oval 112"/>
                <p:cNvSpPr/>
                <p:nvPr/>
              </p:nvSpPr>
              <p:spPr>
                <a:xfrm>
                  <a:off x="857224" y="3786190"/>
                  <a:ext cx="1214446" cy="1213856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114" name="Moon 113"/>
                <p:cNvSpPr/>
                <p:nvPr/>
              </p:nvSpPr>
              <p:spPr>
                <a:xfrm>
                  <a:off x="998909" y="3857961"/>
                  <a:ext cx="357587" cy="1070313"/>
                </a:xfrm>
                <a:prstGeom prst="moon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115" name="Moon 114"/>
                <p:cNvSpPr/>
                <p:nvPr/>
              </p:nvSpPr>
              <p:spPr>
                <a:xfrm flipH="1">
                  <a:off x="1572398" y="3857961"/>
                  <a:ext cx="357587" cy="1070313"/>
                </a:xfrm>
                <a:prstGeom prst="moon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</p:grpSp>
          <p:sp>
            <p:nvSpPr>
              <p:cNvPr id="111" name="Arc 110"/>
              <p:cNvSpPr/>
              <p:nvPr/>
            </p:nvSpPr>
            <p:spPr>
              <a:xfrm>
                <a:off x="1573192" y="3855943"/>
                <a:ext cx="266304" cy="2408254"/>
              </a:xfrm>
              <a:prstGeom prst="arc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112" name="Arc 111"/>
              <p:cNvSpPr/>
              <p:nvPr/>
            </p:nvSpPr>
            <p:spPr>
              <a:xfrm flipH="1">
                <a:off x="1446586" y="3855943"/>
                <a:ext cx="196456" cy="2408254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</p:grpSp>
      <p:grpSp>
        <p:nvGrpSpPr>
          <p:cNvPr id="56" name="Group 20"/>
          <p:cNvGrpSpPr>
            <a:grpSpLocks/>
          </p:cNvGrpSpPr>
          <p:nvPr/>
        </p:nvGrpSpPr>
        <p:grpSpPr bwMode="auto">
          <a:xfrm rot="-5400000">
            <a:off x="3810000" y="3143250"/>
            <a:ext cx="571500" cy="1143000"/>
            <a:chOff x="857224" y="3786190"/>
            <a:chExt cx="1428760" cy="2286016"/>
          </a:xfrm>
        </p:grpSpPr>
        <p:sp>
          <p:nvSpPr>
            <p:cNvPr id="117" name="Arc 116"/>
            <p:cNvSpPr/>
            <p:nvPr/>
          </p:nvSpPr>
          <p:spPr>
            <a:xfrm>
              <a:off x="1571605" y="3859218"/>
              <a:ext cx="47625" cy="2212989"/>
            </a:xfrm>
            <a:prstGeom prst="arc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  <p:grpSp>
          <p:nvGrpSpPr>
            <p:cNvPr id="10406" name="Group 19"/>
            <p:cNvGrpSpPr>
              <a:grpSpLocks/>
            </p:cNvGrpSpPr>
            <p:nvPr/>
          </p:nvGrpSpPr>
          <p:grpSpPr bwMode="auto">
            <a:xfrm>
              <a:off x="857224" y="3786190"/>
              <a:ext cx="1428760" cy="2143136"/>
              <a:chOff x="857224" y="3786191"/>
              <a:chExt cx="1571636" cy="2478002"/>
            </a:xfrm>
          </p:grpSpPr>
          <p:grpSp>
            <p:nvGrpSpPr>
              <p:cNvPr id="10407" name="Group 15"/>
              <p:cNvGrpSpPr>
                <a:grpSpLocks/>
              </p:cNvGrpSpPr>
              <p:nvPr/>
            </p:nvGrpSpPr>
            <p:grpSpPr bwMode="auto">
              <a:xfrm>
                <a:off x="857224" y="3786191"/>
                <a:ext cx="1571636" cy="1428064"/>
                <a:chOff x="857224" y="3786190"/>
                <a:chExt cx="1214446" cy="1213854"/>
              </a:xfrm>
            </p:grpSpPr>
            <p:sp>
              <p:nvSpPr>
                <p:cNvPr id="122" name="Oval 121"/>
                <p:cNvSpPr/>
                <p:nvPr/>
              </p:nvSpPr>
              <p:spPr>
                <a:xfrm>
                  <a:off x="857225" y="3786191"/>
                  <a:ext cx="1214446" cy="1213856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123" name="Moon 122"/>
                <p:cNvSpPr/>
                <p:nvPr/>
              </p:nvSpPr>
              <p:spPr>
                <a:xfrm>
                  <a:off x="998909" y="3857961"/>
                  <a:ext cx="357587" cy="1070313"/>
                </a:xfrm>
                <a:prstGeom prst="moon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124" name="Moon 123"/>
                <p:cNvSpPr/>
                <p:nvPr/>
              </p:nvSpPr>
              <p:spPr>
                <a:xfrm flipH="1">
                  <a:off x="1572398" y="3857961"/>
                  <a:ext cx="357587" cy="1070313"/>
                </a:xfrm>
                <a:prstGeom prst="moon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</p:grpSp>
          <p:sp>
            <p:nvSpPr>
              <p:cNvPr id="120" name="Arc 119"/>
              <p:cNvSpPr/>
              <p:nvPr/>
            </p:nvSpPr>
            <p:spPr>
              <a:xfrm>
                <a:off x="1590654" y="3855943"/>
                <a:ext cx="266304" cy="2408254"/>
              </a:xfrm>
              <a:prstGeom prst="arc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121" name="Arc 120"/>
              <p:cNvSpPr/>
              <p:nvPr/>
            </p:nvSpPr>
            <p:spPr>
              <a:xfrm flipH="1">
                <a:off x="1464050" y="3855945"/>
                <a:ext cx="196456" cy="2408254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</p:grpSp>
      <p:grpSp>
        <p:nvGrpSpPr>
          <p:cNvPr id="289" name="Group 20"/>
          <p:cNvGrpSpPr>
            <a:grpSpLocks/>
          </p:cNvGrpSpPr>
          <p:nvPr/>
        </p:nvGrpSpPr>
        <p:grpSpPr bwMode="auto">
          <a:xfrm>
            <a:off x="3952875" y="2643188"/>
            <a:ext cx="571500" cy="1143000"/>
            <a:chOff x="857224" y="3786190"/>
            <a:chExt cx="1428760" cy="2286016"/>
          </a:xfrm>
        </p:grpSpPr>
        <p:sp>
          <p:nvSpPr>
            <p:cNvPr id="144" name="Arc 143"/>
            <p:cNvSpPr/>
            <p:nvPr/>
          </p:nvSpPr>
          <p:spPr>
            <a:xfrm>
              <a:off x="1571604" y="3859215"/>
              <a:ext cx="47625" cy="2212991"/>
            </a:xfrm>
            <a:prstGeom prst="arc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  <p:grpSp>
          <p:nvGrpSpPr>
            <p:cNvPr id="10398" name="Group 19"/>
            <p:cNvGrpSpPr>
              <a:grpSpLocks/>
            </p:cNvGrpSpPr>
            <p:nvPr/>
          </p:nvGrpSpPr>
          <p:grpSpPr bwMode="auto">
            <a:xfrm>
              <a:off x="857224" y="3786190"/>
              <a:ext cx="1428760" cy="2143136"/>
              <a:chOff x="857224" y="3786191"/>
              <a:chExt cx="1571636" cy="2478002"/>
            </a:xfrm>
          </p:grpSpPr>
          <p:grpSp>
            <p:nvGrpSpPr>
              <p:cNvPr id="10399" name="Group 15"/>
              <p:cNvGrpSpPr>
                <a:grpSpLocks/>
              </p:cNvGrpSpPr>
              <p:nvPr/>
            </p:nvGrpSpPr>
            <p:grpSpPr bwMode="auto">
              <a:xfrm>
                <a:off x="857224" y="3786191"/>
                <a:ext cx="1571636" cy="1428064"/>
                <a:chOff x="857224" y="3786190"/>
                <a:chExt cx="1214446" cy="1213854"/>
              </a:xfrm>
            </p:grpSpPr>
            <p:sp>
              <p:nvSpPr>
                <p:cNvPr id="149" name="Oval 148"/>
                <p:cNvSpPr/>
                <p:nvPr/>
              </p:nvSpPr>
              <p:spPr>
                <a:xfrm>
                  <a:off x="857224" y="3786190"/>
                  <a:ext cx="1214446" cy="1213854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150" name="Moon 149"/>
                <p:cNvSpPr/>
                <p:nvPr/>
              </p:nvSpPr>
              <p:spPr>
                <a:xfrm>
                  <a:off x="998909" y="3857959"/>
                  <a:ext cx="357587" cy="1070315"/>
                </a:xfrm>
                <a:prstGeom prst="moon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151" name="Moon 150"/>
                <p:cNvSpPr/>
                <p:nvPr/>
              </p:nvSpPr>
              <p:spPr>
                <a:xfrm flipH="1">
                  <a:off x="1572398" y="3857959"/>
                  <a:ext cx="357587" cy="1070315"/>
                </a:xfrm>
                <a:prstGeom prst="moon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</p:grpSp>
          <p:sp>
            <p:nvSpPr>
              <p:cNvPr id="147" name="Arc 146"/>
              <p:cNvSpPr/>
              <p:nvPr/>
            </p:nvSpPr>
            <p:spPr>
              <a:xfrm>
                <a:off x="1573192" y="3855941"/>
                <a:ext cx="266306" cy="2408254"/>
              </a:xfrm>
              <a:prstGeom prst="arc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148" name="Arc 147"/>
              <p:cNvSpPr/>
              <p:nvPr/>
            </p:nvSpPr>
            <p:spPr>
              <a:xfrm flipH="1">
                <a:off x="1446589" y="3855941"/>
                <a:ext cx="196453" cy="2408254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</p:grpSp>
      <p:grpSp>
        <p:nvGrpSpPr>
          <p:cNvPr id="302" name="Group 20"/>
          <p:cNvGrpSpPr>
            <a:grpSpLocks/>
          </p:cNvGrpSpPr>
          <p:nvPr/>
        </p:nvGrpSpPr>
        <p:grpSpPr bwMode="auto">
          <a:xfrm flipV="1">
            <a:off x="2738438" y="1500188"/>
            <a:ext cx="571500" cy="1143000"/>
            <a:chOff x="857224" y="3786190"/>
            <a:chExt cx="1428760" cy="2286016"/>
          </a:xfrm>
        </p:grpSpPr>
        <p:sp>
          <p:nvSpPr>
            <p:cNvPr id="153" name="Arc 152"/>
            <p:cNvSpPr/>
            <p:nvPr/>
          </p:nvSpPr>
          <p:spPr>
            <a:xfrm>
              <a:off x="1571604" y="3859217"/>
              <a:ext cx="47625" cy="2212989"/>
            </a:xfrm>
            <a:prstGeom prst="arc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  <p:grpSp>
          <p:nvGrpSpPr>
            <p:cNvPr id="10390" name="Group 19"/>
            <p:cNvGrpSpPr>
              <a:grpSpLocks/>
            </p:cNvGrpSpPr>
            <p:nvPr/>
          </p:nvGrpSpPr>
          <p:grpSpPr bwMode="auto">
            <a:xfrm>
              <a:off x="857224" y="3786190"/>
              <a:ext cx="1428760" cy="2143136"/>
              <a:chOff x="857224" y="3786191"/>
              <a:chExt cx="1571636" cy="2478002"/>
            </a:xfrm>
          </p:grpSpPr>
          <p:grpSp>
            <p:nvGrpSpPr>
              <p:cNvPr id="10391" name="Group 15"/>
              <p:cNvGrpSpPr>
                <a:grpSpLocks/>
              </p:cNvGrpSpPr>
              <p:nvPr/>
            </p:nvGrpSpPr>
            <p:grpSpPr bwMode="auto">
              <a:xfrm>
                <a:off x="857224" y="3786191"/>
                <a:ext cx="1571636" cy="1428064"/>
                <a:chOff x="857224" y="3786190"/>
                <a:chExt cx="1214446" cy="1213854"/>
              </a:xfrm>
            </p:grpSpPr>
            <p:sp>
              <p:nvSpPr>
                <p:cNvPr id="158" name="Oval 157"/>
                <p:cNvSpPr/>
                <p:nvPr/>
              </p:nvSpPr>
              <p:spPr>
                <a:xfrm>
                  <a:off x="857224" y="3786190"/>
                  <a:ext cx="1214446" cy="1213856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159" name="Moon 158"/>
                <p:cNvSpPr/>
                <p:nvPr/>
              </p:nvSpPr>
              <p:spPr>
                <a:xfrm>
                  <a:off x="998909" y="3857961"/>
                  <a:ext cx="357587" cy="1070313"/>
                </a:xfrm>
                <a:prstGeom prst="moon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160" name="Moon 159"/>
                <p:cNvSpPr/>
                <p:nvPr/>
              </p:nvSpPr>
              <p:spPr>
                <a:xfrm flipH="1">
                  <a:off x="1572398" y="3857961"/>
                  <a:ext cx="357587" cy="1070313"/>
                </a:xfrm>
                <a:prstGeom prst="moon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</p:grpSp>
          <p:sp>
            <p:nvSpPr>
              <p:cNvPr id="156" name="Arc 155"/>
              <p:cNvSpPr/>
              <p:nvPr/>
            </p:nvSpPr>
            <p:spPr>
              <a:xfrm>
                <a:off x="1573192" y="3855943"/>
                <a:ext cx="266304" cy="2408254"/>
              </a:xfrm>
              <a:prstGeom prst="arc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157" name="Arc 156"/>
              <p:cNvSpPr/>
              <p:nvPr/>
            </p:nvSpPr>
            <p:spPr>
              <a:xfrm flipH="1">
                <a:off x="1446586" y="3855943"/>
                <a:ext cx="196456" cy="2408254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</p:grpSp>
      <p:grpSp>
        <p:nvGrpSpPr>
          <p:cNvPr id="313" name="Group 20"/>
          <p:cNvGrpSpPr>
            <a:grpSpLocks/>
          </p:cNvGrpSpPr>
          <p:nvPr/>
        </p:nvGrpSpPr>
        <p:grpSpPr bwMode="auto">
          <a:xfrm flipV="1">
            <a:off x="1881188" y="1428750"/>
            <a:ext cx="571500" cy="1143000"/>
            <a:chOff x="857224" y="3786190"/>
            <a:chExt cx="1428760" cy="2286016"/>
          </a:xfrm>
        </p:grpSpPr>
        <p:sp>
          <p:nvSpPr>
            <p:cNvPr id="162" name="Arc 161"/>
            <p:cNvSpPr/>
            <p:nvPr/>
          </p:nvSpPr>
          <p:spPr>
            <a:xfrm>
              <a:off x="1571604" y="3859215"/>
              <a:ext cx="47625" cy="2212991"/>
            </a:xfrm>
            <a:prstGeom prst="arc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  <p:grpSp>
          <p:nvGrpSpPr>
            <p:cNvPr id="10382" name="Group 19"/>
            <p:cNvGrpSpPr>
              <a:grpSpLocks/>
            </p:cNvGrpSpPr>
            <p:nvPr/>
          </p:nvGrpSpPr>
          <p:grpSpPr bwMode="auto">
            <a:xfrm>
              <a:off x="857224" y="3786190"/>
              <a:ext cx="1428760" cy="2143136"/>
              <a:chOff x="857224" y="3786191"/>
              <a:chExt cx="1571636" cy="2478002"/>
            </a:xfrm>
          </p:grpSpPr>
          <p:grpSp>
            <p:nvGrpSpPr>
              <p:cNvPr id="10383" name="Group 15"/>
              <p:cNvGrpSpPr>
                <a:grpSpLocks/>
              </p:cNvGrpSpPr>
              <p:nvPr/>
            </p:nvGrpSpPr>
            <p:grpSpPr bwMode="auto">
              <a:xfrm>
                <a:off x="857224" y="3786191"/>
                <a:ext cx="1571636" cy="1428064"/>
                <a:chOff x="857224" y="3786190"/>
                <a:chExt cx="1214446" cy="1213854"/>
              </a:xfrm>
            </p:grpSpPr>
            <p:sp>
              <p:nvSpPr>
                <p:cNvPr id="167" name="Oval 166"/>
                <p:cNvSpPr/>
                <p:nvPr/>
              </p:nvSpPr>
              <p:spPr>
                <a:xfrm>
                  <a:off x="857224" y="3786190"/>
                  <a:ext cx="1214446" cy="1213854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168" name="Moon 167"/>
                <p:cNvSpPr/>
                <p:nvPr/>
              </p:nvSpPr>
              <p:spPr>
                <a:xfrm>
                  <a:off x="998909" y="3857959"/>
                  <a:ext cx="357587" cy="1070315"/>
                </a:xfrm>
                <a:prstGeom prst="moon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  <p:sp>
              <p:nvSpPr>
                <p:cNvPr id="169" name="Moon 168"/>
                <p:cNvSpPr/>
                <p:nvPr/>
              </p:nvSpPr>
              <p:spPr>
                <a:xfrm flipH="1">
                  <a:off x="1572398" y="3857959"/>
                  <a:ext cx="357587" cy="1070315"/>
                </a:xfrm>
                <a:prstGeom prst="moon">
                  <a:avLst/>
                </a:prstGeom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hr-HR"/>
                </a:p>
              </p:txBody>
            </p:sp>
          </p:grpSp>
          <p:sp>
            <p:nvSpPr>
              <p:cNvPr id="165" name="Arc 164"/>
              <p:cNvSpPr/>
              <p:nvPr/>
            </p:nvSpPr>
            <p:spPr>
              <a:xfrm>
                <a:off x="1573192" y="3855941"/>
                <a:ext cx="266304" cy="2408254"/>
              </a:xfrm>
              <a:prstGeom prst="arc">
                <a:avLst/>
              </a:prstGeom>
              <a:solidFill>
                <a:srgbClr val="92D050"/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166" name="Arc 165"/>
              <p:cNvSpPr/>
              <p:nvPr/>
            </p:nvSpPr>
            <p:spPr>
              <a:xfrm flipH="1">
                <a:off x="1446586" y="3855941"/>
                <a:ext cx="196456" cy="2408254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</p:grpSp>
      <p:grpSp>
        <p:nvGrpSpPr>
          <p:cNvPr id="10260" name="Group 176"/>
          <p:cNvGrpSpPr>
            <a:grpSpLocks/>
          </p:cNvGrpSpPr>
          <p:nvPr/>
        </p:nvGrpSpPr>
        <p:grpSpPr bwMode="auto">
          <a:xfrm>
            <a:off x="4667250" y="2428875"/>
            <a:ext cx="3500438" cy="357188"/>
            <a:chOff x="3071802" y="2571744"/>
            <a:chExt cx="3071834" cy="285752"/>
          </a:xfrm>
        </p:grpSpPr>
        <p:cxnSp>
          <p:nvCxnSpPr>
            <p:cNvPr id="171" name="Straight Connector 170"/>
            <p:cNvCxnSpPr/>
            <p:nvPr/>
          </p:nvCxnSpPr>
          <p:spPr>
            <a:xfrm rot="16200000" flipH="1">
              <a:off x="3000672" y="2642874"/>
              <a:ext cx="285752" cy="143492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>
              <a:off x="3215294" y="2857496"/>
              <a:ext cx="2784850" cy="0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rot="5400000" flipH="1" flipV="1">
              <a:off x="5929014" y="2642874"/>
              <a:ext cx="285752" cy="143492"/>
            </a:xfrm>
            <a:prstGeom prst="line">
              <a:avLst/>
            </a:prstGeom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10261" name="Group 177"/>
          <p:cNvGrpSpPr>
            <a:grpSpLocks/>
          </p:cNvGrpSpPr>
          <p:nvPr/>
        </p:nvGrpSpPr>
        <p:grpSpPr bwMode="auto">
          <a:xfrm>
            <a:off x="4738688" y="3286126"/>
            <a:ext cx="3429000" cy="428625"/>
            <a:chOff x="3071802" y="2571744"/>
            <a:chExt cx="3071834" cy="285752"/>
          </a:xfrm>
        </p:grpSpPr>
        <p:cxnSp>
          <p:nvCxnSpPr>
            <p:cNvPr id="179" name="Straight Connector 178"/>
            <p:cNvCxnSpPr/>
            <p:nvPr/>
          </p:nvCxnSpPr>
          <p:spPr>
            <a:xfrm rot="16200000" flipH="1">
              <a:off x="3000033" y="2643513"/>
              <a:ext cx="285752" cy="142215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>
              <a:off x="3214017" y="2857496"/>
              <a:ext cx="2787405" cy="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 flipH="1" flipV="1">
              <a:off x="5929652" y="2643513"/>
              <a:ext cx="285752" cy="142215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10262" name="Group 181"/>
          <p:cNvGrpSpPr>
            <a:grpSpLocks/>
          </p:cNvGrpSpPr>
          <p:nvPr/>
        </p:nvGrpSpPr>
        <p:grpSpPr bwMode="auto">
          <a:xfrm>
            <a:off x="4738688" y="4357689"/>
            <a:ext cx="3429000" cy="357187"/>
            <a:chOff x="3071802" y="2571744"/>
            <a:chExt cx="3071834" cy="285752"/>
          </a:xfrm>
        </p:grpSpPr>
        <p:cxnSp>
          <p:nvCxnSpPr>
            <p:cNvPr id="183" name="Straight Connector 182"/>
            <p:cNvCxnSpPr/>
            <p:nvPr/>
          </p:nvCxnSpPr>
          <p:spPr>
            <a:xfrm rot="16200000" flipH="1">
              <a:off x="3000033" y="2643513"/>
              <a:ext cx="285752" cy="142215"/>
            </a:xfrm>
            <a:prstGeom prst="line">
              <a:avLst/>
            </a:prstGeom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>
              <a:off x="3214017" y="2857496"/>
              <a:ext cx="2787405" cy="0"/>
            </a:xfrm>
            <a:prstGeom prst="line">
              <a:avLst/>
            </a:prstGeom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 flipH="1" flipV="1">
              <a:off x="5929652" y="2643513"/>
              <a:ext cx="285752" cy="142215"/>
            </a:xfrm>
            <a:prstGeom prst="line">
              <a:avLst/>
            </a:prstGeom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grpSp>
        <p:nvGrpSpPr>
          <p:cNvPr id="319" name="Group 209"/>
          <p:cNvGrpSpPr>
            <a:grpSpLocks/>
          </p:cNvGrpSpPr>
          <p:nvPr/>
        </p:nvGrpSpPr>
        <p:grpSpPr bwMode="auto">
          <a:xfrm rot="-5400000">
            <a:off x="5563394" y="1889919"/>
            <a:ext cx="571500" cy="1077912"/>
            <a:chOff x="6164276" y="5107000"/>
            <a:chExt cx="571500" cy="1077911"/>
          </a:xfrm>
        </p:grpSpPr>
        <p:grpSp>
          <p:nvGrpSpPr>
            <p:cNvPr id="10366" name="Group 203"/>
            <p:cNvGrpSpPr>
              <a:grpSpLocks/>
            </p:cNvGrpSpPr>
            <p:nvPr/>
          </p:nvGrpSpPr>
          <p:grpSpPr bwMode="auto">
            <a:xfrm>
              <a:off x="6164276" y="5107000"/>
              <a:ext cx="571500" cy="1071562"/>
              <a:chOff x="6164276" y="5107000"/>
              <a:chExt cx="571500" cy="1071562"/>
            </a:xfrm>
          </p:grpSpPr>
          <p:sp>
            <p:nvSpPr>
              <p:cNvPr id="199" name="Oval 198"/>
              <p:cNvSpPr/>
              <p:nvPr/>
            </p:nvSpPr>
            <p:spPr bwMode="auto">
              <a:xfrm>
                <a:off x="6164277" y="5107001"/>
                <a:ext cx="571500" cy="617536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00" name="Moon 199"/>
              <p:cNvSpPr/>
              <p:nvPr/>
            </p:nvSpPr>
            <p:spPr bwMode="auto">
              <a:xfrm flipH="1">
                <a:off x="6500826" y="5143512"/>
                <a:ext cx="168275" cy="544512"/>
              </a:xfrm>
              <a:prstGeom prst="moon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01" name="Arc 200"/>
              <p:cNvSpPr/>
              <p:nvPr/>
            </p:nvSpPr>
            <p:spPr bwMode="auto">
              <a:xfrm flipH="1">
                <a:off x="6384938" y="5137162"/>
                <a:ext cx="71438" cy="1041399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02" name="Moon 201"/>
              <p:cNvSpPr/>
              <p:nvPr/>
            </p:nvSpPr>
            <p:spPr bwMode="auto">
              <a:xfrm>
                <a:off x="6215076" y="5143512"/>
                <a:ext cx="168275" cy="544512"/>
              </a:xfrm>
              <a:prstGeom prst="moon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  <p:sp>
          <p:nvSpPr>
            <p:cNvPr id="203" name="Arc 202"/>
            <p:cNvSpPr/>
            <p:nvPr/>
          </p:nvSpPr>
          <p:spPr bwMode="auto">
            <a:xfrm>
              <a:off x="6435738" y="5143512"/>
              <a:ext cx="96838" cy="1041399"/>
            </a:xfrm>
            <a:prstGeom prst="arc">
              <a:avLst/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</p:grpSp>
      <p:grpSp>
        <p:nvGrpSpPr>
          <p:cNvPr id="65" name="Group 210"/>
          <p:cNvGrpSpPr>
            <a:grpSpLocks/>
          </p:cNvGrpSpPr>
          <p:nvPr/>
        </p:nvGrpSpPr>
        <p:grpSpPr bwMode="auto">
          <a:xfrm>
            <a:off x="4738688" y="2071688"/>
            <a:ext cx="571500" cy="1077912"/>
            <a:chOff x="6164276" y="5107000"/>
            <a:chExt cx="571500" cy="1077911"/>
          </a:xfrm>
        </p:grpSpPr>
        <p:grpSp>
          <p:nvGrpSpPr>
            <p:cNvPr id="10360" name="Group 203"/>
            <p:cNvGrpSpPr>
              <a:grpSpLocks/>
            </p:cNvGrpSpPr>
            <p:nvPr/>
          </p:nvGrpSpPr>
          <p:grpSpPr bwMode="auto">
            <a:xfrm>
              <a:off x="6164276" y="5107000"/>
              <a:ext cx="571500" cy="1071562"/>
              <a:chOff x="6164276" y="5107000"/>
              <a:chExt cx="571500" cy="1071562"/>
            </a:xfrm>
          </p:grpSpPr>
          <p:sp>
            <p:nvSpPr>
              <p:cNvPr id="214" name="Oval 213"/>
              <p:cNvSpPr/>
              <p:nvPr/>
            </p:nvSpPr>
            <p:spPr bwMode="auto">
              <a:xfrm>
                <a:off x="6164276" y="5107000"/>
                <a:ext cx="571500" cy="617536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15" name="Moon 214"/>
              <p:cNvSpPr/>
              <p:nvPr/>
            </p:nvSpPr>
            <p:spPr bwMode="auto">
              <a:xfrm flipH="1">
                <a:off x="6500826" y="5143512"/>
                <a:ext cx="168275" cy="544512"/>
              </a:xfrm>
              <a:prstGeom prst="moon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16" name="Arc 215"/>
              <p:cNvSpPr/>
              <p:nvPr/>
            </p:nvSpPr>
            <p:spPr bwMode="auto">
              <a:xfrm flipH="1">
                <a:off x="6378588" y="5137162"/>
                <a:ext cx="71438" cy="1041399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17" name="Moon 216"/>
              <p:cNvSpPr/>
              <p:nvPr/>
            </p:nvSpPr>
            <p:spPr bwMode="auto">
              <a:xfrm>
                <a:off x="6215076" y="5143512"/>
                <a:ext cx="168275" cy="544512"/>
              </a:xfrm>
              <a:prstGeom prst="moon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  <p:sp>
          <p:nvSpPr>
            <p:cNvPr id="213" name="Arc 212"/>
            <p:cNvSpPr/>
            <p:nvPr/>
          </p:nvSpPr>
          <p:spPr bwMode="auto">
            <a:xfrm>
              <a:off x="6429388" y="5143512"/>
              <a:ext cx="96838" cy="1041399"/>
            </a:xfrm>
            <a:prstGeom prst="arc">
              <a:avLst/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</p:grpSp>
      <p:grpSp>
        <p:nvGrpSpPr>
          <p:cNvPr id="73" name="Group 217"/>
          <p:cNvGrpSpPr>
            <a:grpSpLocks/>
          </p:cNvGrpSpPr>
          <p:nvPr/>
        </p:nvGrpSpPr>
        <p:grpSpPr bwMode="auto">
          <a:xfrm flipV="1">
            <a:off x="4881563" y="2571751"/>
            <a:ext cx="571500" cy="1077913"/>
            <a:chOff x="6164276" y="5107000"/>
            <a:chExt cx="571500" cy="1077911"/>
          </a:xfrm>
        </p:grpSpPr>
        <p:grpSp>
          <p:nvGrpSpPr>
            <p:cNvPr id="10354" name="Group 203"/>
            <p:cNvGrpSpPr>
              <a:grpSpLocks/>
            </p:cNvGrpSpPr>
            <p:nvPr/>
          </p:nvGrpSpPr>
          <p:grpSpPr bwMode="auto">
            <a:xfrm>
              <a:off x="6164276" y="5107000"/>
              <a:ext cx="571500" cy="1071562"/>
              <a:chOff x="6164276" y="5107000"/>
              <a:chExt cx="571500" cy="1071562"/>
            </a:xfrm>
          </p:grpSpPr>
          <p:sp>
            <p:nvSpPr>
              <p:cNvPr id="221" name="Oval 220"/>
              <p:cNvSpPr/>
              <p:nvPr/>
            </p:nvSpPr>
            <p:spPr bwMode="auto">
              <a:xfrm>
                <a:off x="6164276" y="5107000"/>
                <a:ext cx="571500" cy="6175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22" name="Moon 221"/>
              <p:cNvSpPr/>
              <p:nvPr/>
            </p:nvSpPr>
            <p:spPr bwMode="auto">
              <a:xfrm flipH="1">
                <a:off x="6500826" y="5143513"/>
                <a:ext cx="168275" cy="544511"/>
              </a:xfrm>
              <a:prstGeom prst="moon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23" name="Arc 222"/>
              <p:cNvSpPr/>
              <p:nvPr/>
            </p:nvSpPr>
            <p:spPr bwMode="auto">
              <a:xfrm flipH="1">
                <a:off x="6378588" y="5137163"/>
                <a:ext cx="71438" cy="1041398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24" name="Moon 223"/>
              <p:cNvSpPr/>
              <p:nvPr/>
            </p:nvSpPr>
            <p:spPr bwMode="auto">
              <a:xfrm>
                <a:off x="6215076" y="5143513"/>
                <a:ext cx="168275" cy="544511"/>
              </a:xfrm>
              <a:prstGeom prst="moon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  <p:sp>
          <p:nvSpPr>
            <p:cNvPr id="220" name="Arc 219"/>
            <p:cNvSpPr/>
            <p:nvPr/>
          </p:nvSpPr>
          <p:spPr bwMode="auto">
            <a:xfrm>
              <a:off x="6429388" y="5143513"/>
              <a:ext cx="96838" cy="1041398"/>
            </a:xfrm>
            <a:prstGeom prst="arc">
              <a:avLst/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</p:grpSp>
      <p:grpSp>
        <p:nvGrpSpPr>
          <p:cNvPr id="80" name="Group 224"/>
          <p:cNvGrpSpPr>
            <a:grpSpLocks/>
          </p:cNvGrpSpPr>
          <p:nvPr/>
        </p:nvGrpSpPr>
        <p:grpSpPr bwMode="auto">
          <a:xfrm rot="10800000">
            <a:off x="4881563" y="3571876"/>
            <a:ext cx="571500" cy="1077913"/>
            <a:chOff x="6164276" y="5107000"/>
            <a:chExt cx="571500" cy="1077911"/>
          </a:xfrm>
        </p:grpSpPr>
        <p:grpSp>
          <p:nvGrpSpPr>
            <p:cNvPr id="10348" name="Group 203"/>
            <p:cNvGrpSpPr>
              <a:grpSpLocks/>
            </p:cNvGrpSpPr>
            <p:nvPr/>
          </p:nvGrpSpPr>
          <p:grpSpPr bwMode="auto">
            <a:xfrm>
              <a:off x="6164276" y="5107000"/>
              <a:ext cx="571500" cy="1071562"/>
              <a:chOff x="6164276" y="5107000"/>
              <a:chExt cx="571500" cy="1071562"/>
            </a:xfrm>
          </p:grpSpPr>
          <p:sp>
            <p:nvSpPr>
              <p:cNvPr id="228" name="Oval 227"/>
              <p:cNvSpPr/>
              <p:nvPr/>
            </p:nvSpPr>
            <p:spPr bwMode="auto">
              <a:xfrm>
                <a:off x="6176976" y="5107000"/>
                <a:ext cx="571500" cy="6175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29" name="Moon 228"/>
              <p:cNvSpPr/>
              <p:nvPr/>
            </p:nvSpPr>
            <p:spPr bwMode="auto">
              <a:xfrm flipH="1">
                <a:off x="6513526" y="5143513"/>
                <a:ext cx="168275" cy="544511"/>
              </a:xfrm>
              <a:prstGeom prst="moon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30" name="Arc 229"/>
              <p:cNvSpPr/>
              <p:nvPr/>
            </p:nvSpPr>
            <p:spPr bwMode="auto">
              <a:xfrm flipH="1">
                <a:off x="6397639" y="5130813"/>
                <a:ext cx="71437" cy="1041398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31" name="Moon 230"/>
              <p:cNvSpPr/>
              <p:nvPr/>
            </p:nvSpPr>
            <p:spPr bwMode="auto">
              <a:xfrm>
                <a:off x="6227776" y="5143513"/>
                <a:ext cx="168275" cy="544511"/>
              </a:xfrm>
              <a:prstGeom prst="moon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  <p:sp>
          <p:nvSpPr>
            <p:cNvPr id="227" name="Arc 226"/>
            <p:cNvSpPr/>
            <p:nvPr/>
          </p:nvSpPr>
          <p:spPr bwMode="auto">
            <a:xfrm>
              <a:off x="6442089" y="5137163"/>
              <a:ext cx="96837" cy="1041398"/>
            </a:xfrm>
            <a:prstGeom prst="arc">
              <a:avLst/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</p:grpSp>
      <p:grpSp>
        <p:nvGrpSpPr>
          <p:cNvPr id="83" name="Group 231"/>
          <p:cNvGrpSpPr>
            <a:grpSpLocks/>
          </p:cNvGrpSpPr>
          <p:nvPr/>
        </p:nvGrpSpPr>
        <p:grpSpPr bwMode="auto">
          <a:xfrm>
            <a:off x="5524500" y="3000376"/>
            <a:ext cx="571500" cy="1077913"/>
            <a:chOff x="6164276" y="5107000"/>
            <a:chExt cx="571500" cy="1077911"/>
          </a:xfrm>
        </p:grpSpPr>
        <p:grpSp>
          <p:nvGrpSpPr>
            <p:cNvPr id="10342" name="Group 203"/>
            <p:cNvGrpSpPr>
              <a:grpSpLocks/>
            </p:cNvGrpSpPr>
            <p:nvPr/>
          </p:nvGrpSpPr>
          <p:grpSpPr bwMode="auto">
            <a:xfrm>
              <a:off x="6164276" y="5107000"/>
              <a:ext cx="571500" cy="1071562"/>
              <a:chOff x="6164276" y="5107000"/>
              <a:chExt cx="571500" cy="1071562"/>
            </a:xfrm>
          </p:grpSpPr>
          <p:sp>
            <p:nvSpPr>
              <p:cNvPr id="235" name="Oval 234"/>
              <p:cNvSpPr/>
              <p:nvPr/>
            </p:nvSpPr>
            <p:spPr bwMode="auto">
              <a:xfrm>
                <a:off x="6164276" y="5107000"/>
                <a:ext cx="571500" cy="6175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36" name="Moon 235"/>
              <p:cNvSpPr/>
              <p:nvPr/>
            </p:nvSpPr>
            <p:spPr bwMode="auto">
              <a:xfrm flipH="1">
                <a:off x="6500826" y="5143513"/>
                <a:ext cx="168275" cy="544511"/>
              </a:xfrm>
              <a:prstGeom prst="moon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37" name="Arc 236"/>
              <p:cNvSpPr/>
              <p:nvPr/>
            </p:nvSpPr>
            <p:spPr bwMode="auto">
              <a:xfrm flipH="1">
                <a:off x="6378589" y="5137163"/>
                <a:ext cx="71437" cy="1041398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38" name="Moon 237"/>
              <p:cNvSpPr/>
              <p:nvPr/>
            </p:nvSpPr>
            <p:spPr bwMode="auto">
              <a:xfrm>
                <a:off x="6215076" y="5143513"/>
                <a:ext cx="168275" cy="544511"/>
              </a:xfrm>
              <a:prstGeom prst="moon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  <p:sp>
          <p:nvSpPr>
            <p:cNvPr id="234" name="Arc 233"/>
            <p:cNvSpPr/>
            <p:nvPr/>
          </p:nvSpPr>
          <p:spPr bwMode="auto">
            <a:xfrm>
              <a:off x="6429389" y="5143513"/>
              <a:ext cx="96837" cy="1041398"/>
            </a:xfrm>
            <a:prstGeom prst="arc">
              <a:avLst/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</p:grpSp>
      <p:grpSp>
        <p:nvGrpSpPr>
          <p:cNvPr id="91" name="Group 238"/>
          <p:cNvGrpSpPr>
            <a:grpSpLocks/>
          </p:cNvGrpSpPr>
          <p:nvPr/>
        </p:nvGrpSpPr>
        <p:grpSpPr bwMode="auto">
          <a:xfrm rot="-5400000">
            <a:off x="5706269" y="3818732"/>
            <a:ext cx="571500" cy="1077912"/>
            <a:chOff x="6164276" y="5107000"/>
            <a:chExt cx="571500" cy="1077911"/>
          </a:xfrm>
        </p:grpSpPr>
        <p:grpSp>
          <p:nvGrpSpPr>
            <p:cNvPr id="10336" name="Group 203"/>
            <p:cNvGrpSpPr>
              <a:grpSpLocks/>
            </p:cNvGrpSpPr>
            <p:nvPr/>
          </p:nvGrpSpPr>
          <p:grpSpPr bwMode="auto">
            <a:xfrm>
              <a:off x="6164276" y="5107000"/>
              <a:ext cx="571500" cy="1071562"/>
              <a:chOff x="6164276" y="5107000"/>
              <a:chExt cx="571500" cy="1071562"/>
            </a:xfrm>
          </p:grpSpPr>
          <p:sp>
            <p:nvSpPr>
              <p:cNvPr id="242" name="Oval 241"/>
              <p:cNvSpPr/>
              <p:nvPr/>
            </p:nvSpPr>
            <p:spPr bwMode="auto">
              <a:xfrm>
                <a:off x="6164277" y="5107001"/>
                <a:ext cx="571500" cy="617536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43" name="Moon 242"/>
              <p:cNvSpPr/>
              <p:nvPr/>
            </p:nvSpPr>
            <p:spPr bwMode="auto">
              <a:xfrm flipH="1">
                <a:off x="6500826" y="5143512"/>
                <a:ext cx="168275" cy="544512"/>
              </a:xfrm>
              <a:prstGeom prst="moon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44" name="Arc 243"/>
              <p:cNvSpPr/>
              <p:nvPr/>
            </p:nvSpPr>
            <p:spPr bwMode="auto">
              <a:xfrm flipH="1">
                <a:off x="6384939" y="5137162"/>
                <a:ext cx="71437" cy="1041399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45" name="Moon 244"/>
              <p:cNvSpPr/>
              <p:nvPr/>
            </p:nvSpPr>
            <p:spPr bwMode="auto">
              <a:xfrm>
                <a:off x="6215076" y="5143512"/>
                <a:ext cx="168275" cy="544512"/>
              </a:xfrm>
              <a:prstGeom prst="moon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  <p:sp>
          <p:nvSpPr>
            <p:cNvPr id="241" name="Arc 240"/>
            <p:cNvSpPr/>
            <p:nvPr/>
          </p:nvSpPr>
          <p:spPr bwMode="auto">
            <a:xfrm>
              <a:off x="6435739" y="5143511"/>
              <a:ext cx="96837" cy="1041399"/>
            </a:xfrm>
            <a:prstGeom prst="arc">
              <a:avLst/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</p:grpSp>
      <p:grpSp>
        <p:nvGrpSpPr>
          <p:cNvPr id="98" name="Group 245"/>
          <p:cNvGrpSpPr>
            <a:grpSpLocks/>
          </p:cNvGrpSpPr>
          <p:nvPr/>
        </p:nvGrpSpPr>
        <p:grpSpPr bwMode="auto">
          <a:xfrm flipV="1">
            <a:off x="6024563" y="1643063"/>
            <a:ext cx="571500" cy="1077912"/>
            <a:chOff x="6164276" y="5107000"/>
            <a:chExt cx="571500" cy="1077911"/>
          </a:xfrm>
        </p:grpSpPr>
        <p:grpSp>
          <p:nvGrpSpPr>
            <p:cNvPr id="10330" name="Group 203"/>
            <p:cNvGrpSpPr>
              <a:grpSpLocks/>
            </p:cNvGrpSpPr>
            <p:nvPr/>
          </p:nvGrpSpPr>
          <p:grpSpPr bwMode="auto">
            <a:xfrm>
              <a:off x="6164276" y="5107000"/>
              <a:ext cx="571500" cy="1071562"/>
              <a:chOff x="6164276" y="5107000"/>
              <a:chExt cx="571500" cy="1071562"/>
            </a:xfrm>
          </p:grpSpPr>
          <p:sp>
            <p:nvSpPr>
              <p:cNvPr id="249" name="Oval 248"/>
              <p:cNvSpPr/>
              <p:nvPr/>
            </p:nvSpPr>
            <p:spPr bwMode="auto">
              <a:xfrm>
                <a:off x="6164276" y="5107000"/>
                <a:ext cx="571500" cy="617536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50" name="Moon 249"/>
              <p:cNvSpPr/>
              <p:nvPr/>
            </p:nvSpPr>
            <p:spPr bwMode="auto">
              <a:xfrm flipH="1">
                <a:off x="6500826" y="5143512"/>
                <a:ext cx="168275" cy="544512"/>
              </a:xfrm>
              <a:prstGeom prst="moon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51" name="Arc 250"/>
              <p:cNvSpPr/>
              <p:nvPr/>
            </p:nvSpPr>
            <p:spPr bwMode="auto">
              <a:xfrm flipH="1">
                <a:off x="6378588" y="5137162"/>
                <a:ext cx="71438" cy="1041399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52" name="Moon 251"/>
              <p:cNvSpPr/>
              <p:nvPr/>
            </p:nvSpPr>
            <p:spPr bwMode="auto">
              <a:xfrm>
                <a:off x="6215076" y="5143512"/>
                <a:ext cx="168275" cy="544512"/>
              </a:xfrm>
              <a:prstGeom prst="moon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  <p:sp>
          <p:nvSpPr>
            <p:cNvPr id="248" name="Arc 247"/>
            <p:cNvSpPr/>
            <p:nvPr/>
          </p:nvSpPr>
          <p:spPr bwMode="auto">
            <a:xfrm>
              <a:off x="6429388" y="5143512"/>
              <a:ext cx="96838" cy="1041399"/>
            </a:xfrm>
            <a:prstGeom prst="arc">
              <a:avLst/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</p:grpSp>
      <p:grpSp>
        <p:nvGrpSpPr>
          <p:cNvPr id="101" name="Group 252"/>
          <p:cNvGrpSpPr>
            <a:grpSpLocks/>
          </p:cNvGrpSpPr>
          <p:nvPr/>
        </p:nvGrpSpPr>
        <p:grpSpPr bwMode="auto">
          <a:xfrm>
            <a:off x="6167438" y="3000376"/>
            <a:ext cx="571500" cy="1077913"/>
            <a:chOff x="6164276" y="5107000"/>
            <a:chExt cx="571500" cy="1077911"/>
          </a:xfrm>
        </p:grpSpPr>
        <p:grpSp>
          <p:nvGrpSpPr>
            <p:cNvPr id="10324" name="Group 203"/>
            <p:cNvGrpSpPr>
              <a:grpSpLocks/>
            </p:cNvGrpSpPr>
            <p:nvPr/>
          </p:nvGrpSpPr>
          <p:grpSpPr bwMode="auto">
            <a:xfrm>
              <a:off x="6164276" y="5107000"/>
              <a:ext cx="571500" cy="1071562"/>
              <a:chOff x="6164276" y="5107000"/>
              <a:chExt cx="571500" cy="1071562"/>
            </a:xfrm>
          </p:grpSpPr>
          <p:sp>
            <p:nvSpPr>
              <p:cNvPr id="256" name="Oval 255"/>
              <p:cNvSpPr/>
              <p:nvPr/>
            </p:nvSpPr>
            <p:spPr bwMode="auto">
              <a:xfrm>
                <a:off x="6164276" y="5107000"/>
                <a:ext cx="571500" cy="6175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57" name="Moon 256"/>
              <p:cNvSpPr/>
              <p:nvPr/>
            </p:nvSpPr>
            <p:spPr bwMode="auto">
              <a:xfrm flipH="1">
                <a:off x="6500826" y="5143513"/>
                <a:ext cx="168275" cy="544511"/>
              </a:xfrm>
              <a:prstGeom prst="moon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58" name="Arc 257"/>
              <p:cNvSpPr/>
              <p:nvPr/>
            </p:nvSpPr>
            <p:spPr bwMode="auto">
              <a:xfrm flipH="1">
                <a:off x="6378588" y="5137163"/>
                <a:ext cx="71438" cy="1041398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59" name="Moon 258"/>
              <p:cNvSpPr/>
              <p:nvPr/>
            </p:nvSpPr>
            <p:spPr bwMode="auto">
              <a:xfrm>
                <a:off x="6215076" y="5143513"/>
                <a:ext cx="168275" cy="544511"/>
              </a:xfrm>
              <a:prstGeom prst="moon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  <p:sp>
          <p:nvSpPr>
            <p:cNvPr id="255" name="Arc 254"/>
            <p:cNvSpPr/>
            <p:nvPr/>
          </p:nvSpPr>
          <p:spPr bwMode="auto">
            <a:xfrm>
              <a:off x="6429388" y="5143513"/>
              <a:ext cx="96838" cy="1041398"/>
            </a:xfrm>
            <a:prstGeom prst="arc">
              <a:avLst/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</p:grpSp>
      <p:grpSp>
        <p:nvGrpSpPr>
          <p:cNvPr id="109" name="Group 259"/>
          <p:cNvGrpSpPr>
            <a:grpSpLocks/>
          </p:cNvGrpSpPr>
          <p:nvPr/>
        </p:nvGrpSpPr>
        <p:grpSpPr bwMode="auto">
          <a:xfrm flipV="1">
            <a:off x="6096000" y="3571876"/>
            <a:ext cx="571500" cy="1077913"/>
            <a:chOff x="6164276" y="5107000"/>
            <a:chExt cx="571500" cy="1077911"/>
          </a:xfrm>
        </p:grpSpPr>
        <p:grpSp>
          <p:nvGrpSpPr>
            <p:cNvPr id="10318" name="Group 203"/>
            <p:cNvGrpSpPr>
              <a:grpSpLocks/>
            </p:cNvGrpSpPr>
            <p:nvPr/>
          </p:nvGrpSpPr>
          <p:grpSpPr bwMode="auto">
            <a:xfrm>
              <a:off x="6164276" y="5107000"/>
              <a:ext cx="571500" cy="1071562"/>
              <a:chOff x="6164276" y="5107000"/>
              <a:chExt cx="571500" cy="1071562"/>
            </a:xfrm>
          </p:grpSpPr>
          <p:sp>
            <p:nvSpPr>
              <p:cNvPr id="263" name="Oval 262"/>
              <p:cNvSpPr/>
              <p:nvPr/>
            </p:nvSpPr>
            <p:spPr bwMode="auto">
              <a:xfrm>
                <a:off x="6164276" y="5107000"/>
                <a:ext cx="571500" cy="6175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64" name="Moon 263"/>
              <p:cNvSpPr/>
              <p:nvPr/>
            </p:nvSpPr>
            <p:spPr bwMode="auto">
              <a:xfrm flipH="1">
                <a:off x="6500826" y="5143513"/>
                <a:ext cx="168275" cy="544511"/>
              </a:xfrm>
              <a:prstGeom prst="moon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65" name="Arc 264"/>
              <p:cNvSpPr/>
              <p:nvPr/>
            </p:nvSpPr>
            <p:spPr bwMode="auto">
              <a:xfrm flipH="1">
                <a:off x="6378589" y="5137163"/>
                <a:ext cx="71437" cy="1041398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66" name="Moon 265"/>
              <p:cNvSpPr/>
              <p:nvPr/>
            </p:nvSpPr>
            <p:spPr bwMode="auto">
              <a:xfrm>
                <a:off x="6215076" y="5143513"/>
                <a:ext cx="168275" cy="544511"/>
              </a:xfrm>
              <a:prstGeom prst="moon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  <p:sp>
          <p:nvSpPr>
            <p:cNvPr id="262" name="Arc 261"/>
            <p:cNvSpPr/>
            <p:nvPr/>
          </p:nvSpPr>
          <p:spPr bwMode="auto">
            <a:xfrm>
              <a:off x="6429389" y="5143513"/>
              <a:ext cx="96837" cy="1041398"/>
            </a:xfrm>
            <a:prstGeom prst="arc">
              <a:avLst/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</p:grpSp>
      <p:grpSp>
        <p:nvGrpSpPr>
          <p:cNvPr id="116" name="Group 266"/>
          <p:cNvGrpSpPr>
            <a:grpSpLocks/>
          </p:cNvGrpSpPr>
          <p:nvPr/>
        </p:nvGrpSpPr>
        <p:grpSpPr bwMode="auto">
          <a:xfrm>
            <a:off x="6667500" y="2071688"/>
            <a:ext cx="571500" cy="1077912"/>
            <a:chOff x="6164276" y="5107000"/>
            <a:chExt cx="571500" cy="1077911"/>
          </a:xfrm>
        </p:grpSpPr>
        <p:grpSp>
          <p:nvGrpSpPr>
            <p:cNvPr id="10312" name="Group 203"/>
            <p:cNvGrpSpPr>
              <a:grpSpLocks/>
            </p:cNvGrpSpPr>
            <p:nvPr/>
          </p:nvGrpSpPr>
          <p:grpSpPr bwMode="auto">
            <a:xfrm>
              <a:off x="6164276" y="5107000"/>
              <a:ext cx="571500" cy="1071562"/>
              <a:chOff x="6164276" y="5107000"/>
              <a:chExt cx="571500" cy="1071562"/>
            </a:xfrm>
          </p:grpSpPr>
          <p:sp>
            <p:nvSpPr>
              <p:cNvPr id="270" name="Oval 269"/>
              <p:cNvSpPr/>
              <p:nvPr/>
            </p:nvSpPr>
            <p:spPr bwMode="auto">
              <a:xfrm>
                <a:off x="6164276" y="5107000"/>
                <a:ext cx="571500" cy="617536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71" name="Moon 270"/>
              <p:cNvSpPr/>
              <p:nvPr/>
            </p:nvSpPr>
            <p:spPr bwMode="auto">
              <a:xfrm flipH="1">
                <a:off x="6500826" y="5143512"/>
                <a:ext cx="168275" cy="544512"/>
              </a:xfrm>
              <a:prstGeom prst="moon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72" name="Arc 271"/>
              <p:cNvSpPr/>
              <p:nvPr/>
            </p:nvSpPr>
            <p:spPr bwMode="auto">
              <a:xfrm flipH="1">
                <a:off x="6378589" y="5137162"/>
                <a:ext cx="71437" cy="1041399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73" name="Moon 272"/>
              <p:cNvSpPr/>
              <p:nvPr/>
            </p:nvSpPr>
            <p:spPr bwMode="auto">
              <a:xfrm>
                <a:off x="6215076" y="5143512"/>
                <a:ext cx="168275" cy="544512"/>
              </a:xfrm>
              <a:prstGeom prst="moon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  <p:sp>
          <p:nvSpPr>
            <p:cNvPr id="269" name="Arc 268"/>
            <p:cNvSpPr/>
            <p:nvPr/>
          </p:nvSpPr>
          <p:spPr bwMode="auto">
            <a:xfrm>
              <a:off x="6429389" y="5143512"/>
              <a:ext cx="96837" cy="1041399"/>
            </a:xfrm>
            <a:prstGeom prst="arc">
              <a:avLst/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</p:grpSp>
      <p:grpSp>
        <p:nvGrpSpPr>
          <p:cNvPr id="119" name="Group 273"/>
          <p:cNvGrpSpPr>
            <a:grpSpLocks/>
          </p:cNvGrpSpPr>
          <p:nvPr/>
        </p:nvGrpSpPr>
        <p:grpSpPr bwMode="auto">
          <a:xfrm rot="-5400000">
            <a:off x="7063582" y="2818607"/>
            <a:ext cx="571500" cy="1077913"/>
            <a:chOff x="6164276" y="5107000"/>
            <a:chExt cx="571500" cy="1077911"/>
          </a:xfrm>
        </p:grpSpPr>
        <p:grpSp>
          <p:nvGrpSpPr>
            <p:cNvPr id="10306" name="Group 203"/>
            <p:cNvGrpSpPr>
              <a:grpSpLocks/>
            </p:cNvGrpSpPr>
            <p:nvPr/>
          </p:nvGrpSpPr>
          <p:grpSpPr bwMode="auto">
            <a:xfrm>
              <a:off x="6164276" y="5107000"/>
              <a:ext cx="571500" cy="1071562"/>
              <a:chOff x="6164276" y="5107000"/>
              <a:chExt cx="571500" cy="1071562"/>
            </a:xfrm>
          </p:grpSpPr>
          <p:sp>
            <p:nvSpPr>
              <p:cNvPr id="277" name="Oval 276"/>
              <p:cNvSpPr/>
              <p:nvPr/>
            </p:nvSpPr>
            <p:spPr bwMode="auto">
              <a:xfrm>
                <a:off x="6164276" y="5107000"/>
                <a:ext cx="571500" cy="6175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78" name="Moon 277"/>
              <p:cNvSpPr/>
              <p:nvPr/>
            </p:nvSpPr>
            <p:spPr bwMode="auto">
              <a:xfrm flipH="1">
                <a:off x="6500825" y="5143512"/>
                <a:ext cx="168275" cy="544511"/>
              </a:xfrm>
              <a:prstGeom prst="moon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79" name="Arc 278"/>
              <p:cNvSpPr/>
              <p:nvPr/>
            </p:nvSpPr>
            <p:spPr bwMode="auto">
              <a:xfrm flipH="1">
                <a:off x="6384938" y="5137162"/>
                <a:ext cx="71437" cy="1041398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80" name="Moon 279"/>
              <p:cNvSpPr/>
              <p:nvPr/>
            </p:nvSpPr>
            <p:spPr bwMode="auto">
              <a:xfrm>
                <a:off x="6215075" y="5143512"/>
                <a:ext cx="168275" cy="544511"/>
              </a:xfrm>
              <a:prstGeom prst="moon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  <p:sp>
          <p:nvSpPr>
            <p:cNvPr id="276" name="Arc 275"/>
            <p:cNvSpPr/>
            <p:nvPr/>
          </p:nvSpPr>
          <p:spPr bwMode="auto">
            <a:xfrm>
              <a:off x="6435738" y="5143512"/>
              <a:ext cx="96837" cy="1041398"/>
            </a:xfrm>
            <a:prstGeom prst="arc">
              <a:avLst/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</p:grpSp>
      <p:grpSp>
        <p:nvGrpSpPr>
          <p:cNvPr id="126" name="Group 280"/>
          <p:cNvGrpSpPr>
            <a:grpSpLocks/>
          </p:cNvGrpSpPr>
          <p:nvPr/>
        </p:nvGrpSpPr>
        <p:grpSpPr bwMode="auto">
          <a:xfrm>
            <a:off x="6810375" y="4000501"/>
            <a:ext cx="571500" cy="1077913"/>
            <a:chOff x="6164276" y="5107000"/>
            <a:chExt cx="571500" cy="1077911"/>
          </a:xfrm>
        </p:grpSpPr>
        <p:grpSp>
          <p:nvGrpSpPr>
            <p:cNvPr id="10300" name="Group 203"/>
            <p:cNvGrpSpPr>
              <a:grpSpLocks/>
            </p:cNvGrpSpPr>
            <p:nvPr/>
          </p:nvGrpSpPr>
          <p:grpSpPr bwMode="auto">
            <a:xfrm>
              <a:off x="6164276" y="5107000"/>
              <a:ext cx="571500" cy="1071562"/>
              <a:chOff x="6164276" y="5107000"/>
              <a:chExt cx="571500" cy="1071562"/>
            </a:xfrm>
          </p:grpSpPr>
          <p:sp>
            <p:nvSpPr>
              <p:cNvPr id="284" name="Oval 283"/>
              <p:cNvSpPr/>
              <p:nvPr/>
            </p:nvSpPr>
            <p:spPr bwMode="auto">
              <a:xfrm>
                <a:off x="6164276" y="5107000"/>
                <a:ext cx="571500" cy="6175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85" name="Moon 284"/>
              <p:cNvSpPr/>
              <p:nvPr/>
            </p:nvSpPr>
            <p:spPr bwMode="auto">
              <a:xfrm flipH="1">
                <a:off x="6500826" y="5143513"/>
                <a:ext cx="168275" cy="544511"/>
              </a:xfrm>
              <a:prstGeom prst="moon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86" name="Arc 285"/>
              <p:cNvSpPr/>
              <p:nvPr/>
            </p:nvSpPr>
            <p:spPr bwMode="auto">
              <a:xfrm flipH="1">
                <a:off x="6378589" y="5137163"/>
                <a:ext cx="71437" cy="1041398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87" name="Moon 286"/>
              <p:cNvSpPr/>
              <p:nvPr/>
            </p:nvSpPr>
            <p:spPr bwMode="auto">
              <a:xfrm>
                <a:off x="6215076" y="5143513"/>
                <a:ext cx="168275" cy="544511"/>
              </a:xfrm>
              <a:prstGeom prst="moon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  <p:sp>
          <p:nvSpPr>
            <p:cNvPr id="283" name="Arc 282"/>
            <p:cNvSpPr/>
            <p:nvPr/>
          </p:nvSpPr>
          <p:spPr bwMode="auto">
            <a:xfrm>
              <a:off x="6429389" y="5143513"/>
              <a:ext cx="96837" cy="1041398"/>
            </a:xfrm>
            <a:prstGeom prst="arc">
              <a:avLst/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</p:grpSp>
      <p:grpSp>
        <p:nvGrpSpPr>
          <p:cNvPr id="128" name="Group 287"/>
          <p:cNvGrpSpPr>
            <a:grpSpLocks/>
          </p:cNvGrpSpPr>
          <p:nvPr/>
        </p:nvGrpSpPr>
        <p:grpSpPr bwMode="auto">
          <a:xfrm>
            <a:off x="7453313" y="4000501"/>
            <a:ext cx="571500" cy="1077913"/>
            <a:chOff x="6164276" y="5107000"/>
            <a:chExt cx="571500" cy="1077911"/>
          </a:xfrm>
        </p:grpSpPr>
        <p:grpSp>
          <p:nvGrpSpPr>
            <p:cNvPr id="10294" name="Group 203"/>
            <p:cNvGrpSpPr>
              <a:grpSpLocks/>
            </p:cNvGrpSpPr>
            <p:nvPr/>
          </p:nvGrpSpPr>
          <p:grpSpPr bwMode="auto">
            <a:xfrm>
              <a:off x="6164276" y="5107000"/>
              <a:ext cx="571500" cy="1071562"/>
              <a:chOff x="6164276" y="5107000"/>
              <a:chExt cx="571500" cy="1071562"/>
            </a:xfrm>
          </p:grpSpPr>
          <p:sp>
            <p:nvSpPr>
              <p:cNvPr id="291" name="Oval 290"/>
              <p:cNvSpPr/>
              <p:nvPr/>
            </p:nvSpPr>
            <p:spPr bwMode="auto">
              <a:xfrm>
                <a:off x="6164276" y="5107000"/>
                <a:ext cx="571500" cy="6175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92" name="Moon 291"/>
              <p:cNvSpPr/>
              <p:nvPr/>
            </p:nvSpPr>
            <p:spPr bwMode="auto">
              <a:xfrm flipH="1">
                <a:off x="6500826" y="5143513"/>
                <a:ext cx="168275" cy="544511"/>
              </a:xfrm>
              <a:prstGeom prst="moon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93" name="Arc 292"/>
              <p:cNvSpPr/>
              <p:nvPr/>
            </p:nvSpPr>
            <p:spPr bwMode="auto">
              <a:xfrm flipH="1">
                <a:off x="6378588" y="5137163"/>
                <a:ext cx="71438" cy="1041398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94" name="Moon 293"/>
              <p:cNvSpPr/>
              <p:nvPr/>
            </p:nvSpPr>
            <p:spPr bwMode="auto">
              <a:xfrm>
                <a:off x="6215076" y="5143513"/>
                <a:ext cx="168275" cy="544511"/>
              </a:xfrm>
              <a:prstGeom prst="moon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  <p:sp>
          <p:nvSpPr>
            <p:cNvPr id="290" name="Arc 289"/>
            <p:cNvSpPr/>
            <p:nvPr/>
          </p:nvSpPr>
          <p:spPr bwMode="auto">
            <a:xfrm>
              <a:off x="6429388" y="5143513"/>
              <a:ext cx="96838" cy="1041398"/>
            </a:xfrm>
            <a:prstGeom prst="arc">
              <a:avLst/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</p:grpSp>
      <p:grpSp>
        <p:nvGrpSpPr>
          <p:cNvPr id="130" name="Group 294"/>
          <p:cNvGrpSpPr>
            <a:grpSpLocks/>
          </p:cNvGrpSpPr>
          <p:nvPr/>
        </p:nvGrpSpPr>
        <p:grpSpPr bwMode="auto">
          <a:xfrm>
            <a:off x="7453313" y="3000376"/>
            <a:ext cx="571500" cy="1077913"/>
            <a:chOff x="6164276" y="5107000"/>
            <a:chExt cx="571500" cy="1077911"/>
          </a:xfrm>
        </p:grpSpPr>
        <p:grpSp>
          <p:nvGrpSpPr>
            <p:cNvPr id="10288" name="Group 203"/>
            <p:cNvGrpSpPr>
              <a:grpSpLocks/>
            </p:cNvGrpSpPr>
            <p:nvPr/>
          </p:nvGrpSpPr>
          <p:grpSpPr bwMode="auto">
            <a:xfrm>
              <a:off x="6164276" y="5107000"/>
              <a:ext cx="571500" cy="1071562"/>
              <a:chOff x="6164276" y="5107000"/>
              <a:chExt cx="571500" cy="1071562"/>
            </a:xfrm>
          </p:grpSpPr>
          <p:sp>
            <p:nvSpPr>
              <p:cNvPr id="298" name="Oval 297"/>
              <p:cNvSpPr/>
              <p:nvPr/>
            </p:nvSpPr>
            <p:spPr bwMode="auto">
              <a:xfrm>
                <a:off x="6164276" y="5107000"/>
                <a:ext cx="571500" cy="617537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299" name="Moon 298"/>
              <p:cNvSpPr/>
              <p:nvPr/>
            </p:nvSpPr>
            <p:spPr bwMode="auto">
              <a:xfrm flipH="1">
                <a:off x="6500826" y="5143513"/>
                <a:ext cx="168275" cy="544511"/>
              </a:xfrm>
              <a:prstGeom prst="moon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300" name="Arc 299"/>
              <p:cNvSpPr/>
              <p:nvPr/>
            </p:nvSpPr>
            <p:spPr bwMode="auto">
              <a:xfrm flipH="1">
                <a:off x="6378588" y="5137163"/>
                <a:ext cx="71438" cy="1041398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301" name="Moon 300"/>
              <p:cNvSpPr/>
              <p:nvPr/>
            </p:nvSpPr>
            <p:spPr bwMode="auto">
              <a:xfrm>
                <a:off x="6215076" y="5143513"/>
                <a:ext cx="168275" cy="544511"/>
              </a:xfrm>
              <a:prstGeom prst="moon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  <p:sp>
          <p:nvSpPr>
            <p:cNvPr id="297" name="Arc 296"/>
            <p:cNvSpPr/>
            <p:nvPr/>
          </p:nvSpPr>
          <p:spPr bwMode="auto">
            <a:xfrm>
              <a:off x="6429388" y="5143513"/>
              <a:ext cx="96838" cy="1041398"/>
            </a:xfrm>
            <a:prstGeom prst="arc">
              <a:avLst/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</p:grpSp>
      <p:grpSp>
        <p:nvGrpSpPr>
          <p:cNvPr id="132" name="Group 301"/>
          <p:cNvGrpSpPr>
            <a:grpSpLocks/>
          </p:cNvGrpSpPr>
          <p:nvPr/>
        </p:nvGrpSpPr>
        <p:grpSpPr bwMode="auto">
          <a:xfrm>
            <a:off x="7381875" y="2071688"/>
            <a:ext cx="571500" cy="1077912"/>
            <a:chOff x="6164276" y="5107000"/>
            <a:chExt cx="571500" cy="1077911"/>
          </a:xfrm>
        </p:grpSpPr>
        <p:grpSp>
          <p:nvGrpSpPr>
            <p:cNvPr id="10282" name="Group 203"/>
            <p:cNvGrpSpPr>
              <a:grpSpLocks/>
            </p:cNvGrpSpPr>
            <p:nvPr/>
          </p:nvGrpSpPr>
          <p:grpSpPr bwMode="auto">
            <a:xfrm>
              <a:off x="6164276" y="5107000"/>
              <a:ext cx="571500" cy="1071562"/>
              <a:chOff x="6164276" y="5107000"/>
              <a:chExt cx="571500" cy="1071562"/>
            </a:xfrm>
          </p:grpSpPr>
          <p:sp>
            <p:nvSpPr>
              <p:cNvPr id="305" name="Oval 304"/>
              <p:cNvSpPr/>
              <p:nvPr/>
            </p:nvSpPr>
            <p:spPr bwMode="auto">
              <a:xfrm>
                <a:off x="6164276" y="5107000"/>
                <a:ext cx="571500" cy="617536"/>
              </a:xfrm>
              <a:prstGeom prst="ellipse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306" name="Moon 305"/>
              <p:cNvSpPr/>
              <p:nvPr/>
            </p:nvSpPr>
            <p:spPr bwMode="auto">
              <a:xfrm flipH="1">
                <a:off x="6500826" y="5143512"/>
                <a:ext cx="168275" cy="544512"/>
              </a:xfrm>
              <a:prstGeom prst="moon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307" name="Arc 306"/>
              <p:cNvSpPr/>
              <p:nvPr/>
            </p:nvSpPr>
            <p:spPr bwMode="auto">
              <a:xfrm flipH="1">
                <a:off x="6378589" y="5137162"/>
                <a:ext cx="71437" cy="1041399"/>
              </a:xfrm>
              <a:prstGeom prst="arc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  <p:sp>
            <p:nvSpPr>
              <p:cNvPr id="308" name="Moon 307"/>
              <p:cNvSpPr/>
              <p:nvPr/>
            </p:nvSpPr>
            <p:spPr bwMode="auto">
              <a:xfrm>
                <a:off x="6215076" y="5143512"/>
                <a:ext cx="168275" cy="544512"/>
              </a:xfrm>
              <a:prstGeom prst="moon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r-HR"/>
              </a:p>
            </p:txBody>
          </p:sp>
        </p:grpSp>
        <p:sp>
          <p:nvSpPr>
            <p:cNvPr id="304" name="Arc 303"/>
            <p:cNvSpPr/>
            <p:nvPr/>
          </p:nvSpPr>
          <p:spPr bwMode="auto">
            <a:xfrm>
              <a:off x="6429389" y="5143512"/>
              <a:ext cx="96837" cy="1041399"/>
            </a:xfrm>
            <a:prstGeom prst="arc">
              <a:avLst/>
            </a:prstGeom>
            <a:solidFill>
              <a:srgbClr val="92D050"/>
            </a:solidFill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hr-HR"/>
            </a:p>
          </p:txBody>
        </p:sp>
      </p:grpSp>
      <p:sp>
        <p:nvSpPr>
          <p:cNvPr id="310" name="Rounded Rectangle 309"/>
          <p:cNvSpPr/>
          <p:nvPr/>
        </p:nvSpPr>
        <p:spPr>
          <a:xfrm>
            <a:off x="9096375" y="3439319"/>
            <a:ext cx="2928937" cy="107156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hr-HR" sz="3200" b="1" dirty="0">
                <a:solidFill>
                  <a:schemeClr val="tx1"/>
                </a:solidFill>
                <a:latin typeface="Arial Narrow" pitchFamily="34" charset="0"/>
              </a:rPr>
              <a:t>Dvije pikule </a:t>
            </a:r>
          </a:p>
          <a:p>
            <a:pPr>
              <a:defRPr/>
            </a:pPr>
            <a:r>
              <a:rPr lang="hr-HR" sz="3200" b="1" dirty="0">
                <a:solidFill>
                  <a:schemeClr val="tx1"/>
                </a:solidFill>
                <a:latin typeface="Arial Narrow" pitchFamily="34" charset="0"/>
              </a:rPr>
              <a:t>nisu podijeljene.</a:t>
            </a:r>
          </a:p>
        </p:txBody>
      </p:sp>
      <p:sp>
        <p:nvSpPr>
          <p:cNvPr id="311" name="Rounded Rectangle 310"/>
          <p:cNvSpPr/>
          <p:nvPr/>
        </p:nvSpPr>
        <p:spPr>
          <a:xfrm>
            <a:off x="1809751" y="4929189"/>
            <a:ext cx="3571875" cy="64293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hr-HR" sz="3200" b="1" dirty="0">
                <a:solidFill>
                  <a:schemeClr val="tx1"/>
                </a:solidFill>
                <a:latin typeface="Arial Narrow" pitchFamily="34" charset="0"/>
              </a:rPr>
              <a:t>17 : 3 = 5 </a:t>
            </a:r>
            <a:r>
              <a:rPr lang="hr-HR" sz="3200" b="1" dirty="0">
                <a:solidFill>
                  <a:srgbClr val="FF0000"/>
                </a:solidFill>
                <a:latin typeface="Arial Narrow" pitchFamily="34" charset="0"/>
              </a:rPr>
              <a:t>i ostatak 2</a:t>
            </a:r>
          </a:p>
        </p:txBody>
      </p:sp>
      <p:sp>
        <p:nvSpPr>
          <p:cNvPr id="312" name="Rounded Rectangle 311"/>
          <p:cNvSpPr/>
          <p:nvPr/>
        </p:nvSpPr>
        <p:spPr>
          <a:xfrm>
            <a:off x="1809751" y="5715000"/>
            <a:ext cx="8429625" cy="6429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hr-HR" sz="3200" b="1" dirty="0">
                <a:solidFill>
                  <a:schemeClr val="tx1"/>
                </a:solidFill>
                <a:latin typeface="Arial Narrow" pitchFamily="34" charset="0"/>
              </a:rPr>
              <a:t>17 nije djeljiv s 3 jer nije višekratnik broja 3.</a:t>
            </a:r>
          </a:p>
        </p:txBody>
      </p:sp>
    </p:spTree>
    <p:extLst>
      <p:ext uri="{BB962C8B-B14F-4D97-AF65-F5344CB8AC3E}">
        <p14:creationId xmlns:p14="http://schemas.microsoft.com/office/powerpoint/2010/main" val="372263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9"/>
                                            </p:cond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2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2"/>
                                            </p:cond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5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5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29"/>
                                            </p:cond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2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2"/>
                                            </p:cond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5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5"/>
                                            </p:cond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9"/>
                                            </p:cond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2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2"/>
                                            </p:cond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5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5"/>
                                            </p:cond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9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2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2"/>
                                            </p:cond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5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5"/>
                                            </p:cond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 nodeType="clickPar">
                      <p:stCondLst>
                        <p:cond delay="indefinite"/>
                      </p:stCondLst>
                      <p:childTnLst>
                        <p:par>
                          <p:cTn id="1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9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89"/>
                                            </p:cond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2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2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5" presetID="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" dur="5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95"/>
                                            </p:cond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4"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0"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" grpId="0" animBg="1"/>
      <p:bldP spid="311" grpId="0" animBg="1"/>
      <p:bldP spid="3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54935" y="100053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4000" dirty="0"/>
          </a:p>
          <a:p>
            <a:pPr marL="0" indent="0">
              <a:buNone/>
            </a:pPr>
            <a:r>
              <a:rPr lang="hr-HR" sz="4000" dirty="0" smtClean="0"/>
              <a:t>14 : 3 = ?</a:t>
            </a:r>
          </a:p>
          <a:p>
            <a:pPr marL="0" indent="0">
              <a:buNone/>
            </a:pPr>
            <a:endParaRPr lang="hr-HR" sz="4000" dirty="0" smtClean="0"/>
          </a:p>
          <a:p>
            <a:pPr marL="0" indent="0">
              <a:buNone/>
            </a:pPr>
            <a:r>
              <a:rPr lang="hr-HR" sz="4000" dirty="0" smtClean="0"/>
              <a:t>14 : 3 = 4 i </a:t>
            </a:r>
            <a:r>
              <a:rPr lang="hr-HR" sz="4000" dirty="0" err="1" smtClean="0"/>
              <a:t>ost</a:t>
            </a:r>
            <a:r>
              <a:rPr lang="hr-HR" sz="4000" dirty="0" smtClean="0"/>
              <a:t>. 2 </a:t>
            </a:r>
          </a:p>
          <a:p>
            <a:pPr marL="0" indent="0">
              <a:buNone/>
            </a:pPr>
            <a:endParaRPr lang="hr-HR" sz="4000" dirty="0" smtClean="0"/>
          </a:p>
          <a:p>
            <a:pPr marL="0" indent="0">
              <a:buNone/>
            </a:pPr>
            <a:endParaRPr lang="hr-HR" sz="4000" dirty="0"/>
          </a:p>
        </p:txBody>
      </p:sp>
      <p:sp>
        <p:nvSpPr>
          <p:cNvPr id="4" name="Oval 17"/>
          <p:cNvSpPr>
            <a:spLocks noChangeArrowheads="1"/>
          </p:cNvSpPr>
          <p:nvPr/>
        </p:nvSpPr>
        <p:spPr bwMode="auto">
          <a:xfrm>
            <a:off x="612913" y="1023730"/>
            <a:ext cx="304800" cy="304800"/>
          </a:xfrm>
          <a:prstGeom prst="ellipse">
            <a:avLst/>
          </a:prstGeom>
          <a:solidFill>
            <a:srgbClr val="F939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5" name="Oval 17"/>
          <p:cNvSpPr>
            <a:spLocks noChangeArrowheads="1"/>
          </p:cNvSpPr>
          <p:nvPr/>
        </p:nvSpPr>
        <p:spPr bwMode="auto">
          <a:xfrm>
            <a:off x="1414669" y="1023730"/>
            <a:ext cx="304800" cy="304800"/>
          </a:xfrm>
          <a:prstGeom prst="ellipse">
            <a:avLst/>
          </a:prstGeom>
          <a:solidFill>
            <a:srgbClr val="F939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6" name="Oval 17"/>
          <p:cNvSpPr>
            <a:spLocks noChangeArrowheads="1"/>
          </p:cNvSpPr>
          <p:nvPr/>
        </p:nvSpPr>
        <p:spPr bwMode="auto">
          <a:xfrm>
            <a:off x="1013791" y="1023730"/>
            <a:ext cx="304800" cy="304800"/>
          </a:xfrm>
          <a:prstGeom prst="ellipse">
            <a:avLst/>
          </a:prstGeom>
          <a:solidFill>
            <a:srgbClr val="F939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7" name="Oval 17"/>
          <p:cNvSpPr>
            <a:spLocks noChangeArrowheads="1"/>
          </p:cNvSpPr>
          <p:nvPr/>
        </p:nvSpPr>
        <p:spPr bwMode="auto">
          <a:xfrm>
            <a:off x="2676937" y="1023730"/>
            <a:ext cx="304800" cy="304800"/>
          </a:xfrm>
          <a:prstGeom prst="ellipse">
            <a:avLst/>
          </a:prstGeom>
          <a:solidFill>
            <a:srgbClr val="F939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8" name="Oval 17"/>
          <p:cNvSpPr>
            <a:spLocks noChangeArrowheads="1"/>
          </p:cNvSpPr>
          <p:nvPr/>
        </p:nvSpPr>
        <p:spPr bwMode="auto">
          <a:xfrm>
            <a:off x="2246242" y="1023730"/>
            <a:ext cx="304800" cy="304800"/>
          </a:xfrm>
          <a:prstGeom prst="ellipse">
            <a:avLst/>
          </a:prstGeom>
          <a:solidFill>
            <a:srgbClr val="F939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9" name="Oval 17"/>
          <p:cNvSpPr>
            <a:spLocks noChangeArrowheads="1"/>
          </p:cNvSpPr>
          <p:nvPr/>
        </p:nvSpPr>
        <p:spPr bwMode="auto">
          <a:xfrm>
            <a:off x="1815547" y="1023730"/>
            <a:ext cx="304800" cy="304800"/>
          </a:xfrm>
          <a:prstGeom prst="ellipse">
            <a:avLst/>
          </a:prstGeom>
          <a:solidFill>
            <a:srgbClr val="F939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0" name="Oval 17"/>
          <p:cNvSpPr>
            <a:spLocks noChangeArrowheads="1"/>
          </p:cNvSpPr>
          <p:nvPr/>
        </p:nvSpPr>
        <p:spPr bwMode="auto">
          <a:xfrm>
            <a:off x="3107632" y="1023730"/>
            <a:ext cx="304800" cy="304800"/>
          </a:xfrm>
          <a:prstGeom prst="ellipse">
            <a:avLst/>
          </a:prstGeom>
          <a:solidFill>
            <a:srgbClr val="F939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1" name="Oval 17"/>
          <p:cNvSpPr>
            <a:spLocks noChangeArrowheads="1"/>
          </p:cNvSpPr>
          <p:nvPr/>
        </p:nvSpPr>
        <p:spPr bwMode="auto">
          <a:xfrm>
            <a:off x="3538327" y="1013790"/>
            <a:ext cx="304800" cy="304800"/>
          </a:xfrm>
          <a:prstGeom prst="ellipse">
            <a:avLst/>
          </a:prstGeom>
          <a:solidFill>
            <a:srgbClr val="F939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2" name="Oval 17"/>
          <p:cNvSpPr>
            <a:spLocks noChangeArrowheads="1"/>
          </p:cNvSpPr>
          <p:nvPr/>
        </p:nvSpPr>
        <p:spPr bwMode="auto">
          <a:xfrm>
            <a:off x="6066173" y="1023730"/>
            <a:ext cx="304800" cy="304800"/>
          </a:xfrm>
          <a:prstGeom prst="ellipse">
            <a:avLst/>
          </a:prstGeom>
          <a:solidFill>
            <a:srgbClr val="F939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3" name="Oval 17"/>
          <p:cNvSpPr>
            <a:spLocks noChangeArrowheads="1"/>
          </p:cNvSpPr>
          <p:nvPr/>
        </p:nvSpPr>
        <p:spPr bwMode="auto">
          <a:xfrm>
            <a:off x="5660335" y="1023730"/>
            <a:ext cx="304800" cy="304800"/>
          </a:xfrm>
          <a:prstGeom prst="ellipse">
            <a:avLst/>
          </a:prstGeom>
          <a:solidFill>
            <a:srgbClr val="F939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4" name="Oval 17"/>
          <p:cNvSpPr>
            <a:spLocks noChangeArrowheads="1"/>
          </p:cNvSpPr>
          <p:nvPr/>
        </p:nvSpPr>
        <p:spPr bwMode="auto">
          <a:xfrm>
            <a:off x="5231288" y="1000538"/>
            <a:ext cx="304800" cy="304800"/>
          </a:xfrm>
          <a:prstGeom prst="ellipse">
            <a:avLst/>
          </a:prstGeom>
          <a:solidFill>
            <a:srgbClr val="F939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5" name="Oval 17"/>
          <p:cNvSpPr>
            <a:spLocks noChangeArrowheads="1"/>
          </p:cNvSpPr>
          <p:nvPr/>
        </p:nvSpPr>
        <p:spPr bwMode="auto">
          <a:xfrm>
            <a:off x="4777401" y="1010477"/>
            <a:ext cx="304800" cy="304800"/>
          </a:xfrm>
          <a:prstGeom prst="ellipse">
            <a:avLst/>
          </a:prstGeom>
          <a:solidFill>
            <a:srgbClr val="F939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6" name="Oval 17"/>
          <p:cNvSpPr>
            <a:spLocks noChangeArrowheads="1"/>
          </p:cNvSpPr>
          <p:nvPr/>
        </p:nvSpPr>
        <p:spPr bwMode="auto">
          <a:xfrm>
            <a:off x="4366585" y="1000538"/>
            <a:ext cx="304800" cy="304800"/>
          </a:xfrm>
          <a:prstGeom prst="ellipse">
            <a:avLst/>
          </a:prstGeom>
          <a:solidFill>
            <a:srgbClr val="F939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3969022" y="1010477"/>
            <a:ext cx="304800" cy="304800"/>
          </a:xfrm>
          <a:prstGeom prst="ellipse">
            <a:avLst/>
          </a:prstGeom>
          <a:solidFill>
            <a:srgbClr val="F939E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r-HR"/>
          </a:p>
        </p:txBody>
      </p:sp>
      <p:pic>
        <p:nvPicPr>
          <p:cNvPr id="18" name="Picture 29" descr="Slika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91" y="5080897"/>
            <a:ext cx="9195420" cy="1651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Ravni poveznik sa strelicom 19"/>
          <p:cNvCxnSpPr/>
          <p:nvPr/>
        </p:nvCxnSpPr>
        <p:spPr>
          <a:xfrm flipH="1" flipV="1">
            <a:off x="1719469" y="3525078"/>
            <a:ext cx="6165574" cy="18267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490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52626" y="357189"/>
            <a:ext cx="5286375" cy="71437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hr-HR" sz="3600" dirty="0">
                <a:solidFill>
                  <a:schemeClr val="tx1"/>
                </a:solidFill>
                <a:latin typeface="Arial Narrow" pitchFamily="34" charset="0"/>
              </a:rPr>
              <a:t>Podijeli i provjeri množenjem.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166939" y="1500189"/>
            <a:ext cx="3000375" cy="71437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hr-HR" sz="3200" b="1" dirty="0">
                <a:solidFill>
                  <a:schemeClr val="tx1"/>
                </a:solidFill>
                <a:latin typeface="Arial Narrow" pitchFamily="34" charset="0"/>
              </a:rPr>
              <a:t>23 : 7 =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238750" y="1500189"/>
            <a:ext cx="3500438" cy="71437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hr-HR" sz="3200" b="1" dirty="0">
                <a:solidFill>
                  <a:schemeClr val="tx1"/>
                </a:solidFill>
                <a:latin typeface="Arial Narrow" pitchFamily="34" charset="0"/>
              </a:rPr>
              <a:t>jer je 3 · 7 + 2 = 23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452813" y="1571625"/>
            <a:ext cx="1530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 b="1">
                <a:solidFill>
                  <a:srgbClr val="FF0000"/>
                </a:solidFill>
                <a:latin typeface="Arial Narrow" panose="020B0606020202030204" pitchFamily="34" charset="0"/>
              </a:rPr>
              <a:t>3 i ost. 2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166939" y="2571751"/>
            <a:ext cx="3000375" cy="7143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hr-HR" sz="3200" b="1" dirty="0">
                <a:solidFill>
                  <a:schemeClr val="tx1"/>
                </a:solidFill>
                <a:latin typeface="Arial Narrow" pitchFamily="34" charset="0"/>
              </a:rPr>
              <a:t>13 : 4 =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52813" y="2643188"/>
            <a:ext cx="1530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 b="1">
                <a:solidFill>
                  <a:srgbClr val="FF0000"/>
                </a:solidFill>
                <a:latin typeface="Arial Narrow" panose="020B0606020202030204" pitchFamily="34" charset="0"/>
              </a:rPr>
              <a:t>3 i ost. 1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238750" y="2571751"/>
            <a:ext cx="3500438" cy="71437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hr-HR" sz="3200" b="1" dirty="0">
                <a:solidFill>
                  <a:schemeClr val="tx1"/>
                </a:solidFill>
                <a:latin typeface="Arial Narrow" pitchFamily="34" charset="0"/>
              </a:rPr>
              <a:t>jer je 3 · 4 + 1 = 13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166939" y="3643314"/>
            <a:ext cx="3000375" cy="7143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hr-HR" sz="3200" b="1" dirty="0">
                <a:solidFill>
                  <a:schemeClr val="tx1"/>
                </a:solidFill>
                <a:latin typeface="Arial Narrow" pitchFamily="34" charset="0"/>
              </a:rPr>
              <a:t>35 : 8 = 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452813" y="3714750"/>
            <a:ext cx="1530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 b="1">
                <a:solidFill>
                  <a:srgbClr val="FF0000"/>
                </a:solidFill>
                <a:latin typeface="Arial Narrow" panose="020B0606020202030204" pitchFamily="34" charset="0"/>
              </a:rPr>
              <a:t>4 i ost. 3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238750" y="3643314"/>
            <a:ext cx="3500438" cy="7143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hr-HR" sz="3200" b="1" dirty="0">
                <a:solidFill>
                  <a:schemeClr val="tx1"/>
                </a:solidFill>
                <a:latin typeface="Arial Narrow" pitchFamily="34" charset="0"/>
              </a:rPr>
              <a:t>jer je 4 · 8 + 3 = 35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166939" y="4643439"/>
            <a:ext cx="3000375" cy="71437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hr-HR" sz="3200" b="1" dirty="0">
                <a:solidFill>
                  <a:schemeClr val="tx1"/>
                </a:solidFill>
                <a:latin typeface="Arial Narrow" pitchFamily="34" charset="0"/>
              </a:rPr>
              <a:t>46 : 9 = 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3452813" y="4714875"/>
            <a:ext cx="1530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 b="1">
                <a:solidFill>
                  <a:srgbClr val="FF0000"/>
                </a:solidFill>
                <a:latin typeface="Arial Narrow" panose="020B0606020202030204" pitchFamily="34" charset="0"/>
              </a:rPr>
              <a:t>5 i ost. 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238750" y="4643439"/>
            <a:ext cx="3500438" cy="71437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hr-HR" sz="3200" b="1" dirty="0">
                <a:solidFill>
                  <a:schemeClr val="tx1"/>
                </a:solidFill>
                <a:latin typeface="Arial Narrow" pitchFamily="34" charset="0"/>
              </a:rPr>
              <a:t>jer je 5 · 9 + 1 = 45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166939" y="5715001"/>
            <a:ext cx="3000375" cy="71437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hr-HR" sz="3200" b="1" dirty="0">
                <a:solidFill>
                  <a:schemeClr val="tx1"/>
                </a:solidFill>
                <a:latin typeface="Arial Narrow" pitchFamily="34" charset="0"/>
              </a:rPr>
              <a:t>47 : 7 =  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452814" y="5786438"/>
            <a:ext cx="1622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sz="3200" b="1">
                <a:solidFill>
                  <a:srgbClr val="FF0000"/>
                </a:solidFill>
                <a:latin typeface="Arial Narrow" panose="020B0606020202030204" pitchFamily="34" charset="0"/>
              </a:rPr>
              <a:t>6 i ost. 5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5238750" y="5715001"/>
            <a:ext cx="3500438" cy="71437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hr-HR" sz="3200" b="1" dirty="0">
                <a:solidFill>
                  <a:schemeClr val="tx1"/>
                </a:solidFill>
                <a:latin typeface="Arial Narrow" pitchFamily="34" charset="0"/>
              </a:rPr>
              <a:t>jer je 6 · 7 + 5 = 47</a:t>
            </a:r>
          </a:p>
        </p:txBody>
      </p:sp>
    </p:spTree>
    <p:extLst>
      <p:ext uri="{BB962C8B-B14F-4D97-AF65-F5344CB8AC3E}">
        <p14:creationId xmlns:p14="http://schemas.microsoft.com/office/powerpoint/2010/main" val="4046196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/>
      <p:bldP spid="8" grpId="0" animBg="1"/>
      <p:bldP spid="9" grpId="0"/>
      <p:bldP spid="10" grpId="0" animBg="1"/>
      <p:bldP spid="11" grpId="0" animBg="1"/>
      <p:bldP spid="12" grpId="0"/>
      <p:bldP spid="13" grpId="0" animBg="1"/>
      <p:bldP spid="14" grpId="0" animBg="1"/>
      <p:bldP spid="15" grpId="0"/>
      <p:bldP spid="16" grpId="0" animBg="1"/>
      <p:bldP spid="17" grpId="0" animBg="1"/>
      <p:bldP spid="18" grpId="0"/>
      <p:bldP spid="19" grpId="0" animBg="1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199</Words>
  <Application>Microsoft Office PowerPoint</Application>
  <PresentationFormat>Custom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Tema sustava Office</vt:lpstr>
      <vt:lpstr>Dijeljenje brojeva s ostatkom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Dijeljenje brojeva s ostatkom</dc:title>
  <dc:creator>Sandra</dc:creator>
  <cp:lastModifiedBy>Boris Dusa</cp:lastModifiedBy>
  <cp:revision>5</cp:revision>
  <dcterms:created xsi:type="dcterms:W3CDTF">2016-01-12T17:32:59Z</dcterms:created>
  <dcterms:modified xsi:type="dcterms:W3CDTF">2016-01-13T09:34:21Z</dcterms:modified>
</cp:coreProperties>
</file>