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1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8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8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4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5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B230-7888-49E0-9BCA-A3C21F26CDE2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73F1-6664-4150-901A-17FAE3E3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h3S8yrWb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/>
              <a:t>Klikni ovdje: </a:t>
            </a:r>
            <a:endParaRPr lang="en-US" sz="3600" b="1" dirty="0"/>
          </a:p>
        </p:txBody>
      </p:sp>
      <p:sp>
        <p:nvSpPr>
          <p:cNvPr id="5" name="Action Button: Forward or Next 4">
            <a:hlinkClick r:id="rId2" highlightClick="1"/>
          </p:cNvPr>
          <p:cNvSpPr/>
          <p:nvPr/>
        </p:nvSpPr>
        <p:spPr>
          <a:xfrm>
            <a:off x="5238863" y="3050958"/>
            <a:ext cx="2880320" cy="7560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853"/>
          <p:cNvSpPr>
            <a:spLocks noChangeArrowheads="1"/>
          </p:cNvSpPr>
          <p:nvPr/>
        </p:nvSpPr>
        <p:spPr bwMode="auto">
          <a:xfrm>
            <a:off x="5004048" y="2348879"/>
            <a:ext cx="3816424" cy="4229293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ZAŠTITA OKOLIŠA</a:t>
            </a:r>
            <a:endParaRPr kumimoji="0" lang="hr-HR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2000" u="sng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dirty="0">
                <a:latin typeface="Calibri" pitchFamily="34" charset="0"/>
                <a:cs typeface="Arial" pitchFamily="34" charset="0"/>
              </a:rPr>
              <a:t>-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pročišćavanje vode  i zraka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pročišćivaćima (filtrima)</a:t>
            </a:r>
            <a:endParaRPr kumimoji="0" lang="hr-HR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-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razvrstavanje, preradba i ponovna uporaba otpada (recikliranje)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-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zaštita ugroženih biljaka i životinja (vuk, smeđi medvjed, kukurijek, runolist)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8852"/>
          <p:cNvSpPr>
            <a:spLocks noChangeArrowheads="1"/>
          </p:cNvSpPr>
          <p:nvPr/>
        </p:nvSpPr>
        <p:spPr bwMode="auto">
          <a:xfrm>
            <a:off x="452202" y="2411296"/>
            <a:ext cx="3960440" cy="4104457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ONEČIŠĆENJE OKOLI</a:t>
            </a:r>
            <a:r>
              <a:rPr lang="hr-HR" sz="2000" u="sng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ŠA</a:t>
            </a:r>
            <a:endParaRPr kumimoji="0" lang="hr-HR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-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onečišćenje voda naftom i uljem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-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zagađenje zraka ispušnim plinovima iz tvornica i radionica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hr-HR" sz="2000" dirty="0" smtClean="0">
                <a:latin typeface="Calibri" pitchFamily="34" charset="0"/>
                <a:cs typeface="Arial" pitchFamily="34" charset="0"/>
              </a:rPr>
              <a:t>-zagađenje zraka ispušnim plinovima iz automobila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Times New Roman" pitchFamily="18" charset="0"/>
              <a:buChar char="-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zagađenje t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la odlaganjem smeća – ne može se preraditi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i odlaže se u 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deponije. </a:t>
            </a:r>
            <a:r>
              <a:rPr lang="hr-HR" sz="200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Otpad </a:t>
            </a:r>
            <a:r>
              <a:rPr lang="hr-HR" dirty="0"/>
              <a:t>se </a:t>
            </a:r>
            <a:r>
              <a:rPr lang="hr-HR" dirty="0" smtClean="0"/>
              <a:t> može ponovno preraditi.</a:t>
            </a:r>
            <a:endParaRPr lang="en-US" dirty="0"/>
          </a:p>
        </p:txBody>
      </p:sp>
      <p:sp>
        <p:nvSpPr>
          <p:cNvPr id="7" name="Rounded Rectangle 28849"/>
          <p:cNvSpPr>
            <a:spLocks noChangeArrowheads="1"/>
          </p:cNvSpPr>
          <p:nvPr/>
        </p:nvSpPr>
        <p:spPr bwMode="auto">
          <a:xfrm>
            <a:off x="2699792" y="332657"/>
            <a:ext cx="3960439" cy="122413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Gospodarstvo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zaštita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okoliša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5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Dusa</dc:creator>
  <cp:lastModifiedBy>Boris Dusa</cp:lastModifiedBy>
  <cp:revision>3</cp:revision>
  <dcterms:created xsi:type="dcterms:W3CDTF">2015-12-10T14:55:35Z</dcterms:created>
  <dcterms:modified xsi:type="dcterms:W3CDTF">2015-12-13T22:05:56Z</dcterms:modified>
</cp:coreProperties>
</file>