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56" r:id="rId9"/>
    <p:sldId id="25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0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2D8F-0558-4089-A645-93CBA1E30437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8D68-7BF2-4352-891C-01A6B96E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9416"/>
            <a:ext cx="7923774" cy="519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926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TVORNICA ZA PRERADU RIBE NA BRAČU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616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64812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44000"/>
              </a:tblGrid>
              <a:tr h="250904">
                <a:tc>
                  <a:txBody>
                    <a:bodyPr/>
                    <a:lstStyle/>
                    <a:p>
                      <a:pPr marL="152400" indent="-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6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cs typeface="Times New Roman"/>
                        </a:rPr>
                        <a:t/>
                      </a:r>
                      <a:br>
                        <a:rPr lang="en-US" sz="800" dirty="0">
                          <a:effectLst/>
                          <a:latin typeface="Calibri"/>
                          <a:cs typeface="Times New Roman"/>
                        </a:rPr>
                      </a:b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28844"/>
          <p:cNvSpPr>
            <a:spLocks noChangeArrowheads="1"/>
          </p:cNvSpPr>
          <p:nvPr/>
        </p:nvSpPr>
        <p:spPr bwMode="auto">
          <a:xfrm>
            <a:off x="3276799" y="3144696"/>
            <a:ext cx="2724149" cy="877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Gospodarske djelatnosti u mojoj</a:t>
            </a:r>
            <a:r>
              <a:rPr kumimoji="0" lang="hr-HR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županiji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28841"/>
          <p:cNvSpPr>
            <a:spLocks noChangeArrowheads="1"/>
          </p:cNvSpPr>
          <p:nvPr/>
        </p:nvSpPr>
        <p:spPr bwMode="auto">
          <a:xfrm>
            <a:off x="323528" y="310877"/>
            <a:ext cx="3951163" cy="2619649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RIBARSTVO: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tvornica za preradu ribe na Braču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BRODOGRADNJA:</a:t>
            </a:r>
            <a:r>
              <a:rPr kumimoji="0" lang="hr-HR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hr-H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brodogradilište u Splitu i Trogiru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TURIZAM</a:t>
            </a:r>
            <a:r>
              <a:rPr lang="hr-H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turistička središta diljem obale i na otocima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8840"/>
          <p:cNvSpPr>
            <a:spLocks noChangeArrowheads="1"/>
          </p:cNvSpPr>
          <p:nvPr/>
        </p:nvSpPr>
        <p:spPr bwMode="auto">
          <a:xfrm>
            <a:off x="4621392" y="219972"/>
            <a:ext cx="4209925" cy="2460898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POLJOPRIVREDA: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vinova loza, smokva,</a:t>
            </a:r>
            <a:r>
              <a:rPr kumimoji="0" lang="hr-H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maslina, rogač, višnja, trešnja, salata, rajčica...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baseline="0" dirty="0" smtClean="0">
                <a:latin typeface="Arial" pitchFamily="34" charset="0"/>
                <a:cs typeface="Arial" pitchFamily="34" charset="0"/>
              </a:rPr>
              <a:t>Tri velika polja: Imotsko, Sinjsko, Vrgoračko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STOČARSTVO</a:t>
            </a:r>
            <a:r>
              <a:rPr lang="hr-H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r-H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ovce, koze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8847"/>
          <p:cNvSpPr>
            <a:spLocks noChangeArrowheads="1"/>
          </p:cNvSpPr>
          <p:nvPr/>
        </p:nvSpPr>
        <p:spPr bwMode="auto">
          <a:xfrm>
            <a:off x="323528" y="4022583"/>
            <a:ext cx="3807147" cy="271878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PREHRAMBENA </a:t>
            </a:r>
            <a:r>
              <a:rPr lang="hr-H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INDUSTRIJA</a:t>
            </a:r>
            <a:r>
              <a:rPr lang="hr-H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tvornica tjestenine u </a:t>
            </a:r>
            <a:r>
              <a:rPr lang="hr-H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Omišu</a:t>
            </a:r>
            <a:endParaRPr lang="hr-H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PERADARSTVO: </a:t>
            </a:r>
            <a:r>
              <a:rPr lang="hr-H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farme </a:t>
            </a:r>
            <a:r>
              <a:rPr lang="hr-H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peradi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PČELARSTVO: </a:t>
            </a:r>
            <a:r>
              <a:rPr lang="hr-H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proizvodnja meda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28848"/>
          <p:cNvSpPr>
            <a:spLocks noChangeArrowheads="1"/>
          </p:cNvSpPr>
          <p:nvPr/>
        </p:nvSpPr>
        <p:spPr bwMode="auto">
          <a:xfrm>
            <a:off x="4813300" y="4022583"/>
            <a:ext cx="4151188" cy="271878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RUDARSTVO I INDUSTRIJA CEMENTA: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kamenolom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Braču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proizvodnja crijepa kod Sinja, industrija cementa u Solinu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TEKSTILNA INUSTRIJA: </a:t>
            </a:r>
            <a:r>
              <a:rPr lang="hr-H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proizvodnja rublja i odjeće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Arrow Connector 28843"/>
          <p:cNvSpPr>
            <a:spLocks noChangeShapeType="1"/>
          </p:cNvSpPr>
          <p:nvPr/>
        </p:nvSpPr>
        <p:spPr bwMode="auto">
          <a:xfrm rot="16200000">
            <a:off x="5027613" y="2678113"/>
            <a:ext cx="676275" cy="504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traight Arrow Connector 28842"/>
          <p:cNvSpPr>
            <a:spLocks noChangeShapeType="1"/>
          </p:cNvSpPr>
          <p:nvPr/>
        </p:nvSpPr>
        <p:spPr bwMode="auto">
          <a:xfrm rot="5400000" flipH="1">
            <a:off x="3255963" y="2735263"/>
            <a:ext cx="619125" cy="447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traight Arrow Connector 28846"/>
          <p:cNvSpPr>
            <a:spLocks noChangeShapeType="1"/>
          </p:cNvSpPr>
          <p:nvPr/>
        </p:nvSpPr>
        <p:spPr bwMode="auto">
          <a:xfrm rot="5400000">
            <a:off x="3165165" y="3884924"/>
            <a:ext cx="686421" cy="561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traight Arrow Connector 28845"/>
          <p:cNvSpPr>
            <a:spLocks noChangeShapeType="1"/>
          </p:cNvSpPr>
          <p:nvPr/>
        </p:nvSpPr>
        <p:spPr bwMode="auto">
          <a:xfrm>
            <a:off x="5090393" y="3953787"/>
            <a:ext cx="527770" cy="41131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portal.hr/ResourceManager/GetImage.aspx?imgId=6836&amp;shotId=1&amp;width=411&amp;height=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853095" cy="66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BRODOGRADILIŠTE U SPLITU – „BRODOSPLIT”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00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400428"/>
            <a:ext cx="8758063" cy="58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BRODOGRADILIŠTE U TROGIRU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562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612"/>
            <a:ext cx="7776864" cy="649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TVORNICA TJESTENINE U OMIŠU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2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72" y="1196752"/>
            <a:ext cx="6037007" cy="38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5567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KAMENOLOM NA BRAČU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71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jkvart.hr/pics/stranica/novost/novost_39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0070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PROIZVODNJA CRIJEPA KOD SINJA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769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223"/>
            <a:ext cx="7871844" cy="358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6712"/>
            <a:ext cx="4562872" cy="378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2210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INDUSTRIJA CEMENTA U SOLINU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071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365125" lvl="0" indent="-255588"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hr-HR" altLang="sr-Latn-RS" b="1" dirty="0" smtClean="0">
              <a:solidFill>
                <a:srgbClr val="DA1F28"/>
              </a:solidFill>
              <a:latin typeface="Arial" charset="0"/>
            </a:endParaRPr>
          </a:p>
          <a:p>
            <a:pPr marL="365125" lvl="0" indent="-255588"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b="1" dirty="0" smtClean="0">
                <a:solidFill>
                  <a:srgbClr val="DA1F28"/>
                </a:solidFill>
                <a:latin typeface="Arial" charset="0"/>
              </a:rPr>
              <a:t>Gospodarstvo SDŽ</a:t>
            </a:r>
          </a:p>
          <a:p>
            <a:pPr marL="365125" lvl="0" indent="-255588"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hr-HR" altLang="sr-Latn-RS" sz="2700" b="1" dirty="0" smtClean="0">
              <a:solidFill>
                <a:srgbClr val="DA1F28"/>
              </a:solidFill>
              <a:latin typeface="Arial" charset="0"/>
            </a:endParaRP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 smtClean="0">
                <a:solidFill>
                  <a:srgbClr val="0000FF"/>
                </a:solidFill>
                <a:latin typeface="Arial" charset="0"/>
              </a:rPr>
              <a:t>Ribarstvo</a:t>
            </a: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r-HR" altLang="sr-Latn-RS" sz="2700" dirty="0" smtClean="0">
                <a:solidFill>
                  <a:prstClr val="black"/>
                </a:solidFill>
                <a:latin typeface="Arial" charset="0"/>
              </a:rPr>
              <a:t>tvornica za preradu ribe na 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Braču, uzgoj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i lov školjki i riba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Brodogradnja: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Brodogradilišta u Splitu i Trogiru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Tekstilna industrija: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proizvodnja rublja i odjeće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Rudarstvo i industrija cementa: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kamenolom na 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Braču, proizvodnja crijepa kod Sinja, industrija 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cementa u Solinu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Poljoprivreda: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vinova loza, maslina, smokva,rogač, 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višnja, trešnja, salata, krastavac, rajčica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Tri velika polja: Imotsko, Sinjsko, Vrgoračko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0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Prehrambena industrija: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tvornica tjestenine u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Omišu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Stočarstvo: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ovce, koze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Peradarstvo: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farme peradi 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Pčelarstvo: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proizvodnja meda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b="1" dirty="0">
                <a:solidFill>
                  <a:srgbClr val="0000FF"/>
                </a:solidFill>
                <a:latin typeface="Arial" charset="0"/>
              </a:rPr>
              <a:t>Turizam:</a:t>
            </a: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 turistička središta na otocima te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hr-HR" altLang="sr-Latn-RS" sz="2700" dirty="0">
                <a:solidFill>
                  <a:prstClr val="black"/>
                </a:solidFill>
                <a:latin typeface="Arial" charset="0"/>
              </a:rPr>
              <a:t>kaštelanskoj i makarskoj rivijeri, nautički turizam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hr-HR" altLang="sr-Latn-RS" sz="2700" dirty="0">
              <a:solidFill>
                <a:prstClr val="black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240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Dusa</dc:creator>
  <cp:lastModifiedBy>Boris Dusa</cp:lastModifiedBy>
  <cp:revision>5</cp:revision>
  <dcterms:created xsi:type="dcterms:W3CDTF">2015-12-08T19:42:57Z</dcterms:created>
  <dcterms:modified xsi:type="dcterms:W3CDTF">2015-12-13T22:03:47Z</dcterms:modified>
</cp:coreProperties>
</file>