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B6A2-063A-483D-9754-6B0EFF99FE75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9DD25-8AF0-40C7-B8E0-454BFB207A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82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9DD25-8AF0-40C7-B8E0-454BFB207AD8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7261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FB18-69CA-47BE-9443-3B8F4ABB3187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A068-1367-4BF7-8AE8-1FC376BA98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104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FB18-69CA-47BE-9443-3B8F4ABB3187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A068-1367-4BF7-8AE8-1FC376BA98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607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FB18-69CA-47BE-9443-3B8F4ABB3187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A068-1367-4BF7-8AE8-1FC376BA98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390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FB18-69CA-47BE-9443-3B8F4ABB3187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A068-1367-4BF7-8AE8-1FC376BA98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384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FB18-69CA-47BE-9443-3B8F4ABB3187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A068-1367-4BF7-8AE8-1FC376BA98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023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FB18-69CA-47BE-9443-3B8F4ABB3187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A068-1367-4BF7-8AE8-1FC376BA98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446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FB18-69CA-47BE-9443-3B8F4ABB3187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A068-1367-4BF7-8AE8-1FC376BA98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572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FB18-69CA-47BE-9443-3B8F4ABB3187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A068-1367-4BF7-8AE8-1FC376BA98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499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FB18-69CA-47BE-9443-3B8F4ABB3187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A068-1367-4BF7-8AE8-1FC376BA98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94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FB18-69CA-47BE-9443-3B8F4ABB3187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A068-1367-4BF7-8AE8-1FC376BA98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142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FB18-69CA-47BE-9443-3B8F4ABB3187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A068-1367-4BF7-8AE8-1FC376BA98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83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FB18-69CA-47BE-9443-3B8F4ABB3187}" type="datetimeFigureOut">
              <a:rPr lang="hr-HR" smtClean="0"/>
              <a:t>23.10.2015.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0A068-1367-4BF7-8AE8-1FC376BA98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29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6245"/>
            <a:ext cx="9144000" cy="146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40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20" y="1766327"/>
            <a:ext cx="2649759" cy="1943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903" y="1800245"/>
            <a:ext cx="2440134" cy="1781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274" y="4293096"/>
            <a:ext cx="2476923" cy="175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901" y="4293096"/>
            <a:ext cx="2440135" cy="186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12287"/>
            <a:ext cx="1650107" cy="77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1157"/>
            <a:ext cx="14192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74" y="4293096"/>
            <a:ext cx="14192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93095"/>
            <a:ext cx="13906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2420888"/>
            <a:ext cx="473859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4123000" cy="50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18390"/>
            <a:ext cx="1008112" cy="45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33111"/>
            <a:ext cx="3476986" cy="42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995" y="3183943"/>
            <a:ext cx="813618" cy="46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976" y="4238262"/>
            <a:ext cx="2083419" cy="699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883" y="3861048"/>
            <a:ext cx="795093" cy="47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370" y="4910131"/>
            <a:ext cx="1315765" cy="276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75079"/>
            <a:ext cx="1262822" cy="45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099" y="4798337"/>
            <a:ext cx="946581" cy="502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861" y="4708441"/>
            <a:ext cx="865274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763" y="5301208"/>
            <a:ext cx="3024336" cy="13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Izgled zavičaja je raznolik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52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ChangeArrowheads="1"/>
          </p:cNvSpPr>
          <p:nvPr/>
        </p:nvSpPr>
        <p:spPr bwMode="auto">
          <a:xfrm>
            <a:off x="2843808" y="404664"/>
            <a:ext cx="2952328" cy="1008112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r-HR" altLang="sr-Latn-R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DIJELOVI UZVISINE</a:t>
            </a:r>
            <a:endParaRPr kumimoji="0" lang="sr-Latn-RS" altLang="sr-Latn-R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967" y="2204864"/>
            <a:ext cx="574997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46535"/>
            <a:ext cx="864096" cy="56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63" y="3640147"/>
            <a:ext cx="1781808" cy="5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609" y="3532777"/>
            <a:ext cx="2119630" cy="67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720" y="5157192"/>
            <a:ext cx="181249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26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On-screen Show (4:3)</PresentationFormat>
  <Paragraphs>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Izgled zavičaja je raznolik</vt:lpstr>
      <vt:lpstr>PowerPoint Presentation</vt:lpstr>
    </vt:vector>
  </TitlesOfParts>
  <Company>OS "Pujanki"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Izgled zavičaja je raznolik</dc:title>
  <dc:creator>Windows korisnik</dc:creator>
  <cp:lastModifiedBy>Windows korisnik</cp:lastModifiedBy>
  <cp:revision>4</cp:revision>
  <dcterms:created xsi:type="dcterms:W3CDTF">2015-10-21T07:46:36Z</dcterms:created>
  <dcterms:modified xsi:type="dcterms:W3CDTF">2015-10-23T11:05:11Z</dcterms:modified>
</cp:coreProperties>
</file>