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3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75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571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5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50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739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6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60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868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4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010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71AE-C8FA-4D2A-8BBC-69DB84B569E3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3D80-BCD6-4DD8-9B26-3EDFAFA998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696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Tehnika: Kartonski tisak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ŠTO JE KARTONSKI TISAK ILI KRAĆE KARTON TISAK?</a:t>
            </a:r>
          </a:p>
          <a:p>
            <a:endParaRPr lang="hr-HR" dirty="0"/>
          </a:p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 kartonsku se podlogu lijepe komadi kartona koji će na sebe primiti boju.</a:t>
            </a:r>
          </a:p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Otiskuje se ručno.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4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8.A OVAKO IZGLEDA KAD JE GOTOVO...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18" name="Picture 2" descr="http://likovna-kultura.ufzg.unizg.hr/images12/karton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09" y="1340768"/>
            <a:ext cx="736157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23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DANAŠNJI ZADATAK JE...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938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Nacrtati na papiru iz likovne mape olovkom jesenje stablo s lišćem različitih boja.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Izrezati iz kartona stablo – NIKAKO U JEDNOM DIJELU, VEĆ DIO PO DIO – KROŠNJU U NEKOLIKO DIJELOVA, SVAKU GRANU U DIJELOVIMA, LIST PO LIST.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Zalijepiti ih na papir tako da matrica bude spremna.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idućem satu ćemo bojati matricu i napraviti otiske na papiru. 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60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 descr="http://www.wpclipart.com/plants/leaf/fall_leaves/maple_tree_autum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4" y="260648"/>
            <a:ext cx="4849341" cy="624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2290" name="Picture 2" descr="http://3.bp.blogspot.com/-d77dLJucFoA/T3W4zCJjjbI/AAAAAAAAAOI/TgRVyl_o-ag/s1600/jesenje+dr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4392488" cy="453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4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266" name="Picture 2" descr="https://kreativnaplaneta.files.wordpress.com/2012/11/jesenjiradovi-32.jpg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4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PRIBOR KOJI NAM TREBA: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likovna-kultura.ufzg.unizg.hr/images12/karton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098495" cy="393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71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kovna-kultura.ufzg.unizg.hr/images12/kart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19975"/>
            <a:ext cx="6529859" cy="435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1. CRTAMO CRTEŽ OLOVKOM</a:t>
            </a:r>
            <a:br>
              <a:rPr lang="hr-HR" dirty="0" smtClean="0">
                <a:solidFill>
                  <a:srgbClr val="00B050"/>
                </a:solidFill>
              </a:rPr>
            </a:b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136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2. IZREZIVANJE OBLIKA U MNOGO DIJELOVA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http://likovna-kultura.ufzg.unizg.hr/images12/karto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871343" cy="451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72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3. LIJEPLJENJE IZREZANIH  DIJELOVA NA PAPIRU GDJE SE NALAZI SKICA U OLOVCI 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http://likovna-kultura.ufzg.unizg.hr/images12/kart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438528" cy="418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9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GOTOVA MATRICA NA BIJELOM PAPIRU: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 descr="http://likovna-kultura.ufzg.unizg.hr/images12/kart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76793"/>
            <a:ext cx="5472608" cy="366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1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5. BRZO NANOŠENJE BOJE VALJKOM ILI DEBLJIM KISTOM NA MATRICU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Pritisnite za uve&amp;cacute;a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616624" cy="359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62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5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6</a:t>
            </a:r>
            <a:r>
              <a:rPr lang="hr-HR" dirty="0" smtClean="0">
                <a:solidFill>
                  <a:srgbClr val="00B050"/>
                </a:solidFill>
              </a:rPr>
              <a:t>.PREKRIVANJE MATRICE PAPIROM (PRITISKAMO ŽLICOM RADI BOLJEG OTISKA)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170" name="Picture 2" descr="http://likovna-kultura.ufzg.unizg.hr/images12/karton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362" y="2420888"/>
            <a:ext cx="5916286" cy="390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0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7. PAŽLJIVO ODVAJANJE MATRICE OD PAPIRA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194" name="Picture 2" descr="http://likovna-kultura.ufzg.unizg.hr/images12/karton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6625"/>
            <a:ext cx="6407882" cy="424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36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176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Tehnika: Kartonski tisak</vt:lpstr>
      <vt:lpstr>PRIBOR KOJI NAM TREBA:</vt:lpstr>
      <vt:lpstr>1. CRTAMO CRTEŽ OLOVKOM </vt:lpstr>
      <vt:lpstr>2. IZREZIVANJE OBLIKA U MNOGO DIJELOVA</vt:lpstr>
      <vt:lpstr>3. LIJEPLJENJE IZREZANIH  DIJELOVA NA PAPIRU GDJE SE NALAZI SKICA U OLOVCI </vt:lpstr>
      <vt:lpstr>4. GOTOVA MATRICA NA BIJELOM PAPIRU:</vt:lpstr>
      <vt:lpstr>5. BRZO NANOŠENJE BOJE VALJKOM ILI DEBLJIM KISTOM NA MATRICU</vt:lpstr>
      <vt:lpstr>6.PREKRIVANJE MATRICE PAPIROM (PRITISKAMO ŽLICOM RADI BOLJEG OTISKA)</vt:lpstr>
      <vt:lpstr>7. PAŽLJIVO ODVAJANJE MATRICE OD PAPIRA</vt:lpstr>
      <vt:lpstr>8.A OVAKO IZGLEDA KAD JE GOTOVO...</vt:lpstr>
      <vt:lpstr>DANAŠNJI ZADATAK JE...</vt:lpstr>
      <vt:lpstr>POSTUPAK:</vt:lpstr>
      <vt:lpstr>PowerPoint Presentation</vt:lpstr>
      <vt:lpstr>PowerPoint Presentation</vt:lpstr>
      <vt:lpstr>PowerPoint Presentation</vt:lpstr>
    </vt:vector>
  </TitlesOfParts>
  <Company>OS "Pujanki"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korisnik</dc:creator>
  <cp:lastModifiedBy>Windows korisnik</cp:lastModifiedBy>
  <cp:revision>6</cp:revision>
  <dcterms:created xsi:type="dcterms:W3CDTF">2015-10-01T18:18:21Z</dcterms:created>
  <dcterms:modified xsi:type="dcterms:W3CDTF">2015-10-01T18:55:05Z</dcterms:modified>
</cp:coreProperties>
</file>