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  <p:sldId id="260" r:id="rId6"/>
    <p:sldId id="261" r:id="rId7"/>
    <p:sldId id="263" r:id="rId8"/>
    <p:sldId id="264" r:id="rId9"/>
    <p:sldId id="265" r:id="rId10"/>
    <p:sldId id="267" r:id="rId11"/>
    <p:sldId id="266" r:id="rId12"/>
    <p:sldId id="262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26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1B9E3-4925-481D-95DB-5D7FB883B930}" type="datetimeFigureOut">
              <a:rPr lang="hr-HR" smtClean="0"/>
              <a:pPr/>
              <a:t>27.11.2015.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5131-F6C7-4FE6-A50C-F9F6D33FDF0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535189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1B9E3-4925-481D-95DB-5D7FB883B930}" type="datetimeFigureOut">
              <a:rPr lang="hr-HR" smtClean="0"/>
              <a:pPr/>
              <a:t>27.11.2015.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5131-F6C7-4FE6-A50C-F9F6D33FDF0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61317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1B9E3-4925-481D-95DB-5D7FB883B930}" type="datetimeFigureOut">
              <a:rPr lang="hr-HR" smtClean="0"/>
              <a:pPr/>
              <a:t>27.11.2015.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5131-F6C7-4FE6-A50C-F9F6D33FDF0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491256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1B9E3-4925-481D-95DB-5D7FB883B930}" type="datetimeFigureOut">
              <a:rPr lang="hr-HR" smtClean="0"/>
              <a:pPr/>
              <a:t>27.11.2015.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5131-F6C7-4FE6-A50C-F9F6D33FDF0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885153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1B9E3-4925-481D-95DB-5D7FB883B930}" type="datetimeFigureOut">
              <a:rPr lang="hr-HR" smtClean="0"/>
              <a:pPr/>
              <a:t>27.11.2015.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5131-F6C7-4FE6-A50C-F9F6D33FDF0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346640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1B9E3-4925-481D-95DB-5D7FB883B930}" type="datetimeFigureOut">
              <a:rPr lang="hr-HR" smtClean="0"/>
              <a:pPr/>
              <a:t>27.11.2015.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5131-F6C7-4FE6-A50C-F9F6D33FDF0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642799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1B9E3-4925-481D-95DB-5D7FB883B930}" type="datetimeFigureOut">
              <a:rPr lang="hr-HR" smtClean="0"/>
              <a:pPr/>
              <a:t>27.11.2015.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5131-F6C7-4FE6-A50C-F9F6D33FDF0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8994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1B9E3-4925-481D-95DB-5D7FB883B930}" type="datetimeFigureOut">
              <a:rPr lang="hr-HR" smtClean="0"/>
              <a:pPr/>
              <a:t>27.11.2015.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5131-F6C7-4FE6-A50C-F9F6D33FDF0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482050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1B9E3-4925-481D-95DB-5D7FB883B930}" type="datetimeFigureOut">
              <a:rPr lang="hr-HR" smtClean="0"/>
              <a:pPr/>
              <a:t>27.11.2015.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5131-F6C7-4FE6-A50C-F9F6D33FDF0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79923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1B9E3-4925-481D-95DB-5D7FB883B930}" type="datetimeFigureOut">
              <a:rPr lang="hr-HR" smtClean="0"/>
              <a:pPr/>
              <a:t>27.11.2015.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5131-F6C7-4FE6-A50C-F9F6D33FDF0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51065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1B9E3-4925-481D-95DB-5D7FB883B930}" type="datetimeFigureOut">
              <a:rPr lang="hr-HR" smtClean="0"/>
              <a:pPr/>
              <a:t>27.11.2015.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5131-F6C7-4FE6-A50C-F9F6D33FDF0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709130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1B9E3-4925-481D-95DB-5D7FB883B930}" type="datetimeFigureOut">
              <a:rPr lang="hr-HR" smtClean="0"/>
              <a:pPr/>
              <a:t>27.11.2015.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05131-F6C7-4FE6-A50C-F9F6D33FDF0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165351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65922" y="553416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hr-HR" sz="7200" dirty="0" smtClean="0"/>
              <a:t>Ponovimo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77074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058" y="324676"/>
            <a:ext cx="9694087" cy="2498037"/>
          </a:xfrm>
          <a:prstGeom prst="rect">
            <a:avLst/>
          </a:prstGeom>
        </p:spPr>
      </p:pic>
      <p:pic>
        <p:nvPicPr>
          <p:cNvPr id="2" name="Slika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5716" y="3460564"/>
            <a:ext cx="8261449" cy="304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518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9201" y="400751"/>
            <a:ext cx="10580833" cy="2091379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723861"/>
            <a:ext cx="12113494" cy="1899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5103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765" y="516835"/>
            <a:ext cx="12099235" cy="292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9984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3575050" y="620713"/>
            <a:ext cx="3887788" cy="2089150"/>
          </a:xfrm>
          <a:prstGeom prst="ellipse">
            <a:avLst/>
          </a:prstGeom>
          <a:noFill/>
          <a:ln w="38100" cap="sq" cmpd="dbl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sr-Latn-CS" altLang="sr-Latn-RS" sz="2400" b="0">
              <a:solidFill>
                <a:srgbClr val="000000"/>
              </a:solidFill>
            </a:endParaRP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4224338" y="908051"/>
            <a:ext cx="1439862" cy="1439863"/>
            <a:chOff x="1565" y="572"/>
            <a:chExt cx="907" cy="907"/>
          </a:xfrm>
        </p:grpSpPr>
        <p:pic>
          <p:nvPicPr>
            <p:cNvPr id="3094" name="Picture 10" descr="christmas_clipart_gift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5" y="1026"/>
              <a:ext cx="407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5" name="Picture 11" descr="christmas_clipart_gift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1" y="572"/>
              <a:ext cx="40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6" name="Picture 12" descr="christmas_clipart_gift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071"/>
              <a:ext cx="408" cy="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5880101" y="836614"/>
            <a:ext cx="1008063" cy="1366838"/>
            <a:chOff x="3923" y="709"/>
            <a:chExt cx="635" cy="861"/>
          </a:xfrm>
        </p:grpSpPr>
        <p:pic>
          <p:nvPicPr>
            <p:cNvPr id="3092" name="Picture 13" descr="christmas_clipart_gift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" y="709"/>
              <a:ext cx="408" cy="408"/>
            </a:xfrm>
            <a:prstGeom prst="rect">
              <a:avLst/>
            </a:prstGeom>
            <a:solidFill>
              <a:schemeClr val="accent2"/>
            </a:solidFill>
            <a:ln w="38100" cmpd="dbl">
              <a:solidFill>
                <a:schemeClr val="accent2"/>
              </a:solidFill>
              <a:miter lim="800000"/>
              <a:headEnd/>
              <a:tailEnd/>
            </a:ln>
          </p:spPr>
        </p:pic>
        <p:pic>
          <p:nvPicPr>
            <p:cNvPr id="3093" name="Picture 14" descr="christmas_clipart_gift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0" y="1162"/>
              <a:ext cx="408" cy="408"/>
            </a:xfrm>
            <a:prstGeom prst="rect">
              <a:avLst/>
            </a:prstGeom>
            <a:solidFill>
              <a:schemeClr val="accent2"/>
            </a:solidFill>
            <a:ln w="38100" cmpd="dbl">
              <a:solidFill>
                <a:schemeClr val="accent2"/>
              </a:solidFill>
              <a:miter lim="800000"/>
              <a:headEnd/>
              <a:tailEnd/>
            </a:ln>
          </p:spPr>
        </p:pic>
      </p:grp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4367213" y="2852738"/>
            <a:ext cx="431800" cy="647700"/>
          </a:xfrm>
          <a:prstGeom prst="rect">
            <a:avLst/>
          </a:prstGeom>
          <a:noFill/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hr-HR" altLang="sr-Latn-RS" sz="3600" b="0"/>
              <a:t>3</a:t>
            </a: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5735638" y="2852739"/>
            <a:ext cx="431800" cy="719137"/>
          </a:xfrm>
          <a:prstGeom prst="rect">
            <a:avLst/>
          </a:prstGeom>
          <a:noFill/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hr-HR" altLang="sr-Latn-RS" sz="3600" b="0"/>
              <a:t>2</a:t>
            </a: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5087938" y="2852739"/>
            <a:ext cx="4318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hr-HR" altLang="sr-Latn-RS" sz="3600" b="0"/>
              <a:t>i</a:t>
            </a: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6383338" y="2852739"/>
            <a:ext cx="4318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hr-HR" altLang="sr-Latn-RS" sz="3600" b="0"/>
              <a:t>je</a:t>
            </a:r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6959600" y="2852739"/>
            <a:ext cx="431800" cy="719137"/>
          </a:xfrm>
          <a:prstGeom prst="rect">
            <a:avLst/>
          </a:prstGeom>
          <a:noFill/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hr-HR" altLang="sr-Latn-RS" sz="3600" b="0"/>
              <a:t>5</a:t>
            </a:r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4367213" y="3789364"/>
            <a:ext cx="4318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hr-HR" altLang="sr-Latn-RS" sz="3600" b="0"/>
              <a:t>3</a:t>
            </a:r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5087938" y="3789364"/>
            <a:ext cx="4318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hr-HR" altLang="sr-Latn-RS" sz="3600"/>
              <a:t>+</a:t>
            </a:r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5735638" y="3860800"/>
            <a:ext cx="4318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hr-HR" altLang="sr-Latn-RS" sz="3600" b="0"/>
              <a:t>2</a:t>
            </a:r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6456363" y="3860800"/>
            <a:ext cx="4318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hr-HR" altLang="sr-Latn-RS" sz="3600"/>
              <a:t>=</a:t>
            </a:r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7032625" y="3860800"/>
            <a:ext cx="4318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hr-HR" altLang="sr-Latn-RS" sz="3600" b="0"/>
              <a:t>5</a:t>
            </a:r>
          </a:p>
        </p:txBody>
      </p:sp>
      <p:sp>
        <p:nvSpPr>
          <p:cNvPr id="6176" name="Rectangle 32"/>
          <p:cNvSpPr>
            <a:spLocks noChangeArrowheads="1"/>
          </p:cNvSpPr>
          <p:nvPr/>
        </p:nvSpPr>
        <p:spPr bwMode="auto">
          <a:xfrm>
            <a:off x="7824788" y="5300664"/>
            <a:ext cx="1511300" cy="504825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hr-HR" altLang="sr-Latn-RS" sz="2400">
                <a:solidFill>
                  <a:srgbClr val="FF0000"/>
                </a:solidFill>
              </a:rPr>
              <a:t>ZBROJ</a:t>
            </a:r>
          </a:p>
        </p:txBody>
      </p:sp>
      <p:sp>
        <p:nvSpPr>
          <p:cNvPr id="6177" name="Rectangle 33"/>
          <p:cNvSpPr>
            <a:spLocks noChangeArrowheads="1"/>
          </p:cNvSpPr>
          <p:nvPr/>
        </p:nvSpPr>
        <p:spPr bwMode="auto">
          <a:xfrm>
            <a:off x="3935414" y="5373689"/>
            <a:ext cx="2376487" cy="504825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hr-HR" altLang="sr-Latn-RS" sz="2400">
                <a:solidFill>
                  <a:srgbClr val="FF0000"/>
                </a:solidFill>
              </a:rPr>
              <a:t>PRIBROJNICI</a:t>
            </a:r>
          </a:p>
        </p:txBody>
      </p:sp>
      <p:sp>
        <p:nvSpPr>
          <p:cNvPr id="6178" name="AutoShape 34"/>
          <p:cNvSpPr>
            <a:spLocks noChangeArrowheads="1"/>
          </p:cNvSpPr>
          <p:nvPr/>
        </p:nvSpPr>
        <p:spPr bwMode="auto">
          <a:xfrm rot="3155640">
            <a:off x="4476751" y="4832351"/>
            <a:ext cx="720725" cy="73025"/>
          </a:xfrm>
          <a:prstGeom prst="rightArrow">
            <a:avLst>
              <a:gd name="adj1" fmla="val 50000"/>
              <a:gd name="adj2" fmla="val 246739"/>
            </a:avLst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sr-Latn-RS" altLang="sr-Latn-RS"/>
          </a:p>
        </p:txBody>
      </p:sp>
      <p:sp>
        <p:nvSpPr>
          <p:cNvPr id="6179" name="AutoShape 35"/>
          <p:cNvSpPr>
            <a:spLocks noChangeArrowheads="1"/>
          </p:cNvSpPr>
          <p:nvPr/>
        </p:nvSpPr>
        <p:spPr bwMode="auto">
          <a:xfrm rot="7812188">
            <a:off x="5340351" y="4905376"/>
            <a:ext cx="720725" cy="73025"/>
          </a:xfrm>
          <a:prstGeom prst="rightArrow">
            <a:avLst>
              <a:gd name="adj1" fmla="val 50000"/>
              <a:gd name="adj2" fmla="val 246739"/>
            </a:avLst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sr-Latn-RS" altLang="sr-Latn-RS"/>
          </a:p>
        </p:txBody>
      </p:sp>
      <p:sp>
        <p:nvSpPr>
          <p:cNvPr id="6180" name="AutoShape 36"/>
          <p:cNvSpPr>
            <a:spLocks noChangeArrowheads="1"/>
          </p:cNvSpPr>
          <p:nvPr/>
        </p:nvSpPr>
        <p:spPr bwMode="auto">
          <a:xfrm rot="1833613">
            <a:off x="7391401" y="4797425"/>
            <a:ext cx="1116013" cy="109538"/>
          </a:xfrm>
          <a:prstGeom prst="rightArrow">
            <a:avLst>
              <a:gd name="adj1" fmla="val 50000"/>
              <a:gd name="adj2" fmla="val 254709"/>
            </a:avLst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xmlns="" val="57363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20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30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10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 animBg="1"/>
      <p:bldP spid="6159" grpId="0" animBg="1"/>
      <p:bldP spid="6161" grpId="0" animBg="1"/>
      <p:bldP spid="6163" grpId="0"/>
      <p:bldP spid="6165" grpId="0" animBg="1"/>
      <p:bldP spid="6166" grpId="0"/>
      <p:bldP spid="6168" grpId="0"/>
      <p:bldP spid="6169" grpId="0"/>
      <p:bldP spid="6170" grpId="0"/>
      <p:bldP spid="6176" grpId="0" animBg="1"/>
      <p:bldP spid="6177" grpId="0" animBg="1"/>
      <p:bldP spid="6178" grpId="0" animBg="1"/>
      <p:bldP spid="6179" grpId="0" animBg="1"/>
      <p:bldP spid="618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6393071" y="396817"/>
            <a:ext cx="3887788" cy="2089150"/>
          </a:xfrm>
          <a:prstGeom prst="ellipse">
            <a:avLst/>
          </a:prstGeom>
          <a:noFill/>
          <a:ln w="38100" cap="sq" cmpd="dbl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sr-Latn-CS" altLang="sr-Latn-RS" sz="2400" b="0">
              <a:solidFill>
                <a:srgbClr val="000000"/>
              </a:solidFill>
            </a:endParaRP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3000375" y="626444"/>
            <a:ext cx="1439862" cy="1439863"/>
            <a:chOff x="1565" y="572"/>
            <a:chExt cx="907" cy="907"/>
          </a:xfrm>
        </p:grpSpPr>
        <p:pic>
          <p:nvPicPr>
            <p:cNvPr id="3094" name="Picture 10" descr="christmas_clipart_gift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5" y="1026"/>
              <a:ext cx="407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5" name="Picture 11" descr="christmas_clipart_gift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1" y="572"/>
              <a:ext cx="40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6" name="Picture 12" descr="christmas_clipart_gift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071"/>
              <a:ext cx="408" cy="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4028937" y="2875594"/>
            <a:ext cx="431800" cy="647700"/>
          </a:xfrm>
          <a:prstGeom prst="rect">
            <a:avLst/>
          </a:prstGeom>
          <a:noFill/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hr-HR" altLang="sr-Latn-RS" sz="3600" b="0" dirty="0" smtClean="0"/>
              <a:t>2</a:t>
            </a:r>
            <a:endParaRPr lang="hr-HR" altLang="sr-Latn-RS" sz="3600" b="0" dirty="0"/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5982875" y="2852738"/>
            <a:ext cx="431800" cy="719137"/>
          </a:xfrm>
          <a:prstGeom prst="rect">
            <a:avLst/>
          </a:prstGeom>
          <a:noFill/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hr-HR" altLang="sr-Latn-RS" sz="3600" b="0" dirty="0" smtClean="0"/>
              <a:t> 3 </a:t>
            </a:r>
            <a:endParaRPr lang="hr-HR" altLang="sr-Latn-RS" sz="3600" b="0" dirty="0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5087938" y="2852739"/>
            <a:ext cx="4318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hr-HR" altLang="sr-Latn-RS" sz="3600" b="0" dirty="0"/>
              <a:t>p</a:t>
            </a:r>
            <a:r>
              <a:rPr lang="hr-HR" altLang="sr-Latn-RS" sz="3600" b="0" dirty="0" smtClean="0"/>
              <a:t>uta po </a:t>
            </a:r>
            <a:endParaRPr lang="hr-HR" altLang="sr-Latn-RS" sz="3600" b="0" dirty="0"/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6383338" y="2852739"/>
            <a:ext cx="4318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hr-HR" altLang="sr-Latn-RS" sz="3600" b="0" dirty="0" smtClean="0"/>
              <a:t>  je</a:t>
            </a:r>
            <a:endParaRPr lang="hr-HR" altLang="sr-Latn-RS" sz="3600" b="0" dirty="0"/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6959600" y="2852739"/>
            <a:ext cx="431800" cy="719137"/>
          </a:xfrm>
          <a:prstGeom prst="rect">
            <a:avLst/>
          </a:prstGeom>
          <a:noFill/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hr-HR" altLang="sr-Latn-RS" sz="3600" b="0" dirty="0" smtClean="0"/>
              <a:t>6</a:t>
            </a:r>
            <a:endParaRPr lang="hr-HR" altLang="sr-Latn-RS" sz="3600" b="0" dirty="0"/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4367213" y="3789364"/>
            <a:ext cx="4318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hr-HR" altLang="sr-Latn-RS" sz="3600" b="0" dirty="0" smtClean="0"/>
              <a:t>2</a:t>
            </a:r>
            <a:endParaRPr lang="hr-HR" altLang="sr-Latn-RS" sz="3600" b="0" dirty="0"/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5031236" y="3667581"/>
            <a:ext cx="4318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hr-HR" altLang="sr-Latn-RS" sz="3600" dirty="0"/>
              <a:t>.</a:t>
            </a:r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5735638" y="3860800"/>
            <a:ext cx="4318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hr-HR" altLang="sr-Latn-RS" sz="3600" b="0" dirty="0" smtClean="0"/>
              <a:t>3</a:t>
            </a:r>
            <a:endParaRPr lang="hr-HR" altLang="sr-Latn-RS" sz="3600" b="0" dirty="0"/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6456363" y="3860800"/>
            <a:ext cx="4318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hr-HR" altLang="sr-Latn-RS" sz="3600"/>
              <a:t>=</a:t>
            </a:r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7032625" y="3860800"/>
            <a:ext cx="4318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hr-HR" altLang="sr-Latn-RS" sz="3600" b="0" dirty="0" smtClean="0"/>
              <a:t>6</a:t>
            </a:r>
            <a:endParaRPr lang="hr-HR" altLang="sr-Latn-RS" sz="3600" b="0" dirty="0"/>
          </a:p>
        </p:txBody>
      </p:sp>
      <p:sp>
        <p:nvSpPr>
          <p:cNvPr id="6176" name="Rectangle 32"/>
          <p:cNvSpPr>
            <a:spLocks noChangeArrowheads="1"/>
          </p:cNvSpPr>
          <p:nvPr/>
        </p:nvSpPr>
        <p:spPr bwMode="auto">
          <a:xfrm>
            <a:off x="7617034" y="5300664"/>
            <a:ext cx="1719054" cy="504825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hr-HR" altLang="sr-Latn-RS" sz="2400" dirty="0" smtClean="0">
                <a:solidFill>
                  <a:srgbClr val="FF0000"/>
                </a:solidFill>
              </a:rPr>
              <a:t>UMNOŽAK</a:t>
            </a:r>
            <a:endParaRPr lang="hr-HR" altLang="sr-Latn-RS" sz="2400" dirty="0">
              <a:solidFill>
                <a:srgbClr val="FF0000"/>
              </a:solidFill>
            </a:endParaRPr>
          </a:p>
        </p:txBody>
      </p:sp>
      <p:sp>
        <p:nvSpPr>
          <p:cNvPr id="6177" name="Rectangle 33"/>
          <p:cNvSpPr>
            <a:spLocks noChangeArrowheads="1"/>
          </p:cNvSpPr>
          <p:nvPr/>
        </p:nvSpPr>
        <p:spPr bwMode="auto">
          <a:xfrm>
            <a:off x="3935414" y="5373689"/>
            <a:ext cx="2376487" cy="504825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hr-HR" altLang="sr-Latn-RS" sz="2400" dirty="0" smtClean="0">
                <a:solidFill>
                  <a:srgbClr val="FF0000"/>
                </a:solidFill>
              </a:rPr>
              <a:t>FAKTORI</a:t>
            </a:r>
            <a:endParaRPr lang="hr-HR" altLang="sr-Latn-RS" sz="2400" dirty="0">
              <a:solidFill>
                <a:srgbClr val="FF0000"/>
              </a:solidFill>
            </a:endParaRPr>
          </a:p>
        </p:txBody>
      </p:sp>
      <p:sp>
        <p:nvSpPr>
          <p:cNvPr id="6178" name="AutoShape 34"/>
          <p:cNvSpPr>
            <a:spLocks noChangeArrowheads="1"/>
          </p:cNvSpPr>
          <p:nvPr/>
        </p:nvSpPr>
        <p:spPr bwMode="auto">
          <a:xfrm rot="3155640">
            <a:off x="4476751" y="4832351"/>
            <a:ext cx="720725" cy="73025"/>
          </a:xfrm>
          <a:prstGeom prst="rightArrow">
            <a:avLst>
              <a:gd name="adj1" fmla="val 50000"/>
              <a:gd name="adj2" fmla="val 246739"/>
            </a:avLst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sr-Latn-RS" altLang="sr-Latn-RS"/>
          </a:p>
        </p:txBody>
      </p:sp>
      <p:sp>
        <p:nvSpPr>
          <p:cNvPr id="6179" name="AutoShape 35"/>
          <p:cNvSpPr>
            <a:spLocks noChangeArrowheads="1"/>
          </p:cNvSpPr>
          <p:nvPr/>
        </p:nvSpPr>
        <p:spPr bwMode="auto">
          <a:xfrm rot="7812188">
            <a:off x="5340351" y="4905376"/>
            <a:ext cx="720725" cy="73025"/>
          </a:xfrm>
          <a:prstGeom prst="rightArrow">
            <a:avLst>
              <a:gd name="adj1" fmla="val 50000"/>
              <a:gd name="adj2" fmla="val 246739"/>
            </a:avLst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sr-Latn-RS" altLang="sr-Latn-RS"/>
          </a:p>
        </p:txBody>
      </p:sp>
      <p:sp>
        <p:nvSpPr>
          <p:cNvPr id="6180" name="AutoShape 36"/>
          <p:cNvSpPr>
            <a:spLocks noChangeArrowheads="1"/>
          </p:cNvSpPr>
          <p:nvPr/>
        </p:nvSpPr>
        <p:spPr bwMode="auto">
          <a:xfrm rot="1833613">
            <a:off x="7391401" y="4797425"/>
            <a:ext cx="1116013" cy="109538"/>
          </a:xfrm>
          <a:prstGeom prst="rightArrow">
            <a:avLst>
              <a:gd name="adj1" fmla="val 50000"/>
              <a:gd name="adj2" fmla="val 254709"/>
            </a:avLst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sr-Latn-RS" altLang="sr-Latn-RS"/>
          </a:p>
        </p:txBody>
      </p:sp>
      <p:sp>
        <p:nvSpPr>
          <p:cNvPr id="25" name="Oval 9"/>
          <p:cNvSpPr>
            <a:spLocks noChangeArrowheads="1"/>
          </p:cNvSpPr>
          <p:nvPr/>
        </p:nvSpPr>
        <p:spPr bwMode="auto">
          <a:xfrm>
            <a:off x="1928812" y="545077"/>
            <a:ext cx="3887788" cy="2089150"/>
          </a:xfrm>
          <a:prstGeom prst="ellipse">
            <a:avLst/>
          </a:prstGeom>
          <a:noFill/>
          <a:ln w="38100" cap="sq" cmpd="dbl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sr-Latn-CS" altLang="sr-Latn-RS" sz="2400" b="0">
              <a:solidFill>
                <a:srgbClr val="000000"/>
              </a:solidFill>
            </a:endParaRPr>
          </a:p>
        </p:txBody>
      </p:sp>
      <p:grpSp>
        <p:nvGrpSpPr>
          <p:cNvPr id="26" name="Group 37"/>
          <p:cNvGrpSpPr>
            <a:grpSpLocks/>
          </p:cNvGrpSpPr>
          <p:nvPr/>
        </p:nvGrpSpPr>
        <p:grpSpPr bwMode="auto">
          <a:xfrm>
            <a:off x="7617034" y="626444"/>
            <a:ext cx="1439862" cy="1439863"/>
            <a:chOff x="1565" y="572"/>
            <a:chExt cx="907" cy="907"/>
          </a:xfrm>
        </p:grpSpPr>
        <p:pic>
          <p:nvPicPr>
            <p:cNvPr id="27" name="Picture 10" descr="christmas_clipart_gift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5" y="1026"/>
              <a:ext cx="407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11" descr="christmas_clipart_gift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1" y="572"/>
              <a:ext cx="40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12" descr="christmas_clipart_gift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071"/>
              <a:ext cx="408" cy="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3882432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0"/>
                            </p:stCondLst>
                            <p:childTnLst>
                              <p:par>
                                <p:cTn id="7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20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30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10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 animBg="1"/>
      <p:bldP spid="6159" grpId="0" animBg="1"/>
      <p:bldP spid="6161" grpId="0" animBg="1"/>
      <p:bldP spid="6163" grpId="0"/>
      <p:bldP spid="6165" grpId="0" animBg="1"/>
      <p:bldP spid="6166" grpId="0"/>
      <p:bldP spid="6168" grpId="0"/>
      <p:bldP spid="6169" grpId="0"/>
      <p:bldP spid="6170" grpId="0"/>
      <p:bldP spid="6176" grpId="0" animBg="1"/>
      <p:bldP spid="6177" grpId="0" animBg="1"/>
      <p:bldP spid="6178" grpId="0" animBg="1"/>
      <p:bldP spid="6179" grpId="0" animBg="1"/>
      <p:bldP spid="618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121" y="1364975"/>
            <a:ext cx="12136879" cy="312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552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04027" y="324676"/>
            <a:ext cx="7894118" cy="2034209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2053" y="3145891"/>
            <a:ext cx="8591877" cy="316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377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91018" y="404189"/>
            <a:ext cx="7894118" cy="2034209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4729" y="3483798"/>
            <a:ext cx="11606697" cy="229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5298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226366"/>
            <a:ext cx="12113494" cy="1899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83492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7810" y="437322"/>
            <a:ext cx="11623740" cy="5698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07495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PREPIŠI U PISANKU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3190599"/>
            <a:ext cx="10515600" cy="15669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6600" b="1" dirty="0" smtClean="0">
                <a:solidFill>
                  <a:srgbClr val="FF0000"/>
                </a:solidFill>
              </a:rPr>
              <a:t>MNOŽENJE ZBROJA BROJEM</a:t>
            </a:r>
            <a:endParaRPr lang="hr-HR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3225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34</Words>
  <Application>Microsoft Office PowerPoint</Application>
  <PresentationFormat>Custom</PresentationFormat>
  <Paragraphs>27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Tema sustava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PREPIŠI U PISANKU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Sandra</dc:creator>
  <cp:lastModifiedBy>Marijana Š</cp:lastModifiedBy>
  <cp:revision>4</cp:revision>
  <dcterms:created xsi:type="dcterms:W3CDTF">2015-11-25T09:09:29Z</dcterms:created>
  <dcterms:modified xsi:type="dcterms:W3CDTF">2015-11-27T06:59:46Z</dcterms:modified>
</cp:coreProperties>
</file>