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60" r:id="rId5"/>
    <p:sldId id="262" r:id="rId6"/>
    <p:sldId id="261" r:id="rId7"/>
    <p:sldId id="256" r:id="rId8"/>
    <p:sldId id="267" r:id="rId9"/>
    <p:sldId id="259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01220D-EE08-4020-9419-72D46487928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2BF45E-6DBB-4A96-9DC0-B6CE50F6E7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Okomiti pravci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ris Dusa\Desktop\20160329_18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0903"/>
            <a:ext cx="8731672" cy="33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7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ris Dusa\Desktop\20160329_18114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2" y="1926495"/>
            <a:ext cx="8624108" cy="38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5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ris Dusa\Desktop\20160329_181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09173" cy="45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5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Nacrtaj dva okomita pravca. Imenuj te pravce i označi njihovo sjecište.</a:t>
            </a:r>
          </a:p>
          <a:p>
            <a:r>
              <a:rPr lang="hr-HR" dirty="0" smtClean="0"/>
              <a:t>2. Nacrtaj pravac a i točku B na tom pravcu. Zatim nacrtaj pravac b koji prolazi kroz točku B i okomit je na pravac 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Crtanje okomitih pravaca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8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jeci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32" y="1484784"/>
            <a:ext cx="5471788" cy="32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052570"/>
            <a:ext cx="91805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Pravci</a:t>
            </a:r>
            <a:r>
              <a:rPr lang="en-US" sz="2400" dirty="0" smtClean="0"/>
              <a:t> a i b </a:t>
            </a:r>
            <a:r>
              <a:rPr lang="en-US" sz="2400" dirty="0" err="1" smtClean="0"/>
              <a:t>sijeku</a:t>
            </a:r>
            <a:r>
              <a:rPr lang="en-US" sz="2400" dirty="0" smtClean="0"/>
              <a:t> se u </a:t>
            </a:r>
            <a:r>
              <a:rPr lang="en-US" sz="2400" dirty="0" err="1" smtClean="0"/>
              <a:t>točki</a:t>
            </a:r>
            <a:r>
              <a:rPr lang="en-US" sz="2400" dirty="0" smtClean="0"/>
              <a:t> S. </a:t>
            </a:r>
            <a:r>
              <a:rPr lang="en-US" sz="2400" dirty="0" err="1" smtClean="0"/>
              <a:t>Točka</a:t>
            </a:r>
            <a:r>
              <a:rPr lang="en-US" sz="2400" dirty="0" smtClean="0"/>
              <a:t> S je </a:t>
            </a:r>
            <a:r>
              <a:rPr lang="en-US" sz="2400" dirty="0" err="1" smtClean="0"/>
              <a:t>sjecište</a:t>
            </a:r>
            <a:r>
              <a:rPr lang="en-US" sz="2400" dirty="0" smtClean="0"/>
              <a:t> </a:t>
            </a:r>
            <a:r>
              <a:rPr lang="en-US" sz="2400" dirty="0" err="1" smtClean="0"/>
              <a:t>pravaca</a:t>
            </a:r>
            <a:r>
              <a:rPr lang="en-US" sz="2400" dirty="0" smtClean="0"/>
              <a:t> a i b.</a:t>
            </a:r>
            <a:endParaRPr lang="hr-HR" sz="2400" dirty="0"/>
          </a:p>
          <a:p>
            <a:r>
              <a:rPr lang="hr-HR" sz="2400" dirty="0" smtClean="0"/>
              <a:t>Ovi pravci se zovu </a:t>
            </a:r>
            <a:r>
              <a:rPr lang="hr-HR" sz="2400" dirty="0" smtClean="0">
                <a:solidFill>
                  <a:srgbClr val="FF0000"/>
                </a:solidFill>
              </a:rPr>
              <a:t>UKRŠTENI PRAVCI.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2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 kakvom još odnosu mogu biti dva pravca?</a:t>
            </a:r>
            <a:br>
              <a:rPr lang="hr-HR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1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0" y="620688"/>
            <a:ext cx="823509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7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409384" cy="588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01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44977" cy="59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4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b="1" dirty="0" smtClean="0"/>
              <a:t>Mogu biti međusobno okomiti.</a:t>
            </a:r>
            <a:endParaRPr lang="en-US" b="1" dirty="0"/>
          </a:p>
        </p:txBody>
      </p:sp>
      <p:sp>
        <p:nvSpPr>
          <p:cNvPr id="4" name="AutoShape 2" descr="Slikovni rezultat za okomiti pra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36" y="1258663"/>
            <a:ext cx="4234929" cy="381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949280"/>
            <a:ext cx="431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Nacrtana dužina AB  je okomita na pravac. </a:t>
            </a:r>
          </a:p>
          <a:p>
            <a:r>
              <a:rPr lang="hr-HR" dirty="0" smtClean="0"/>
              <a:t>Znak </a:t>
            </a:r>
            <a:r>
              <a:rPr lang="hr-HR" b="1" dirty="0" smtClean="0">
                <a:solidFill>
                  <a:srgbClr val="FF0000"/>
                </a:solidFill>
              </a:rPr>
              <a:t>⊥</a:t>
            </a:r>
            <a:r>
              <a:rPr lang="hr-HR" dirty="0" smtClean="0"/>
              <a:t> čita se : </a:t>
            </a:r>
            <a:r>
              <a:rPr lang="hr-HR" dirty="0" smtClean="0">
                <a:solidFill>
                  <a:srgbClr val="FF0000"/>
                </a:solidFill>
              </a:rPr>
              <a:t>„okomit je na”.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76736" y="595135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28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42645" algn="l"/>
              </a:tabLst>
            </a:pPr>
            <a:endParaRPr lang="hr-HR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42645" algn="l"/>
              </a:tabLst>
            </a:pPr>
            <a:endParaRPr lang="hr-HR" sz="31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42645" algn="l"/>
              </a:tabLst>
            </a:pPr>
            <a:r>
              <a:rPr lang="hr-HR" sz="3100" dirty="0" smtClean="0">
                <a:latin typeface="Calibri"/>
                <a:ea typeface="Times New Roman"/>
                <a:cs typeface="Times New Roman"/>
              </a:rPr>
              <a:t>Pravci </a:t>
            </a:r>
            <a:r>
              <a:rPr lang="hr-HR" sz="3100" i="1" dirty="0" smtClean="0">
                <a:latin typeface="Calibri"/>
                <a:ea typeface="Times New Roman"/>
                <a:cs typeface="Times New Roman"/>
              </a:rPr>
              <a:t>p</a:t>
            </a:r>
            <a:r>
              <a:rPr lang="hr-HR" sz="31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hr-HR" sz="3100" dirty="0">
                <a:latin typeface="Calibri"/>
                <a:ea typeface="Times New Roman"/>
                <a:cs typeface="Times New Roman"/>
              </a:rPr>
              <a:t>i </a:t>
            </a:r>
            <a:r>
              <a:rPr lang="hr-HR" sz="3100" i="1" dirty="0" smtClean="0">
                <a:latin typeface="Calibri"/>
                <a:ea typeface="Times New Roman"/>
                <a:cs typeface="Times New Roman"/>
              </a:rPr>
              <a:t>r</a:t>
            </a:r>
            <a:r>
              <a:rPr lang="hr-HR" sz="31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hr-HR" sz="3100" dirty="0">
                <a:latin typeface="Calibri"/>
                <a:ea typeface="Times New Roman"/>
                <a:cs typeface="Times New Roman"/>
              </a:rPr>
              <a:t>se sijeku. Oni su međusobno </a:t>
            </a:r>
            <a:r>
              <a:rPr lang="hr-HR" sz="31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okomiti</a:t>
            </a:r>
            <a:r>
              <a:rPr lang="hr-HR" sz="3100" dirty="0">
                <a:latin typeface="Calibri"/>
                <a:ea typeface="Times New Roman"/>
                <a:cs typeface="Times New Roman"/>
              </a:rPr>
              <a:t>. </a:t>
            </a:r>
            <a:endParaRPr lang="hr-HR" sz="31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42645" algn="l"/>
              </a:tabLst>
            </a:pPr>
            <a:r>
              <a:rPr lang="hr-HR" sz="3100" dirty="0" smtClean="0">
                <a:latin typeface="Calibri"/>
                <a:ea typeface="Times New Roman"/>
                <a:cs typeface="Times New Roman"/>
              </a:rPr>
              <a:t>Okomiti pravci imaju točku koja je njihovo sjecište.</a:t>
            </a:r>
            <a:endParaRPr lang="en-US" sz="2300" dirty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42645" algn="l"/>
              </a:tabLst>
            </a:pPr>
            <a:r>
              <a:rPr lang="pl-PL" sz="3100" dirty="0">
                <a:latin typeface="Calibri"/>
                <a:ea typeface="Times New Roman"/>
                <a:cs typeface="Times New Roman"/>
              </a:rPr>
              <a:t>Znak </a:t>
            </a:r>
            <a:r>
              <a:rPr lang="pl-PL" sz="31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⊥ </a:t>
            </a:r>
            <a:r>
              <a:rPr lang="pl-PL" sz="3100" dirty="0">
                <a:latin typeface="Calibri"/>
                <a:ea typeface="Times New Roman"/>
                <a:cs typeface="Times New Roman"/>
              </a:rPr>
              <a:t>čita se : </a:t>
            </a:r>
            <a:r>
              <a:rPr lang="pl-PL" sz="31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„okomit je na</a:t>
            </a:r>
            <a:r>
              <a:rPr lang="pl-PL" sz="3100" i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”.</a:t>
            </a:r>
            <a:endParaRPr lang="hr-HR" sz="3100" i="1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42645" algn="l"/>
              </a:tabLst>
            </a:pPr>
            <a:r>
              <a:rPr lang="hr-HR" sz="3100" i="1" dirty="0" smtClean="0">
                <a:latin typeface="Calibri"/>
                <a:ea typeface="Times New Roman"/>
                <a:cs typeface="Times New Roman"/>
              </a:rPr>
              <a:t>p </a:t>
            </a:r>
            <a:r>
              <a:rPr lang="hr-HR" sz="3100" baseline="-25000" dirty="0">
                <a:latin typeface="Times New Roman"/>
                <a:ea typeface="Times New Roman"/>
                <a:cs typeface="Times New Roman"/>
              </a:rPr>
              <a:t>┴</a:t>
            </a:r>
            <a:r>
              <a:rPr lang="hr-HR" sz="3100" i="1" baseline="-25000" dirty="0">
                <a:latin typeface="Calibri"/>
                <a:ea typeface="Times New Roman"/>
                <a:cs typeface="Times New Roman"/>
              </a:rPr>
              <a:t> </a:t>
            </a:r>
            <a:r>
              <a:rPr lang="hr-HR" sz="3100" i="1" dirty="0" smtClean="0">
                <a:latin typeface="Calibri"/>
                <a:ea typeface="Times New Roman"/>
                <a:cs typeface="Times New Roman"/>
              </a:rPr>
              <a:t>r</a:t>
            </a:r>
            <a:endParaRPr lang="en-US" sz="2300" dirty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42645" algn="l"/>
              </a:tabLst>
            </a:pPr>
            <a:r>
              <a:rPr lang="hr-HR" sz="3100" i="1" dirty="0">
                <a:latin typeface="Calibri"/>
                <a:ea typeface="Times New Roman"/>
                <a:cs typeface="Times New Roman"/>
              </a:rPr>
              <a:t> </a:t>
            </a:r>
            <a:r>
              <a:rPr lang="hr-HR" sz="3100" i="1" dirty="0" smtClean="0">
                <a:latin typeface="Calibri"/>
                <a:ea typeface="Times New Roman"/>
                <a:cs typeface="Times New Roman"/>
              </a:rPr>
              <a:t>r </a:t>
            </a:r>
            <a:r>
              <a:rPr lang="hr-HR" sz="3100" baseline="-25000" dirty="0">
                <a:latin typeface="Times New Roman"/>
                <a:ea typeface="Times New Roman"/>
                <a:cs typeface="Times New Roman"/>
              </a:rPr>
              <a:t>┴</a:t>
            </a:r>
            <a:r>
              <a:rPr lang="hr-HR" sz="3100" i="1" baseline="-25000" dirty="0">
                <a:latin typeface="Calibri"/>
                <a:ea typeface="Times New Roman"/>
                <a:cs typeface="Times New Roman"/>
              </a:rPr>
              <a:t>  </a:t>
            </a:r>
            <a:r>
              <a:rPr lang="hr-HR" sz="3100" i="1" dirty="0" smtClean="0">
                <a:latin typeface="Calibri"/>
                <a:ea typeface="Times New Roman"/>
                <a:cs typeface="Times New Roman"/>
              </a:rPr>
              <a:t>p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42645" algn="l"/>
              </a:tabLst>
            </a:pPr>
            <a:endParaRPr lang="en-US" sz="2300" dirty="0">
              <a:latin typeface="Calibri"/>
              <a:ea typeface="Times New Roman"/>
              <a:cs typeface="Times New Roman"/>
            </a:endParaRPr>
          </a:p>
          <a:p>
            <a:endParaRPr lang="hr-HR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Okomiti pravci.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Znak  ┴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://matematika.odlican.net/files/okomitiprav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5030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0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CRTANJE OKOMITIH PRAVACA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oris Dusa\Desktop\20160329_181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592942" cy="42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42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152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Okomiti pravci</vt:lpstr>
      <vt:lpstr>PowerPoint Presentation</vt:lpstr>
      <vt:lpstr>U kakvom još odnosu mogu biti dva pravca? </vt:lpstr>
      <vt:lpstr>PowerPoint Presentation</vt:lpstr>
      <vt:lpstr>PowerPoint Presentation</vt:lpstr>
      <vt:lpstr>PowerPoint Presentation</vt:lpstr>
      <vt:lpstr>PowerPoint Presentation</vt:lpstr>
      <vt:lpstr>Okomiti pravci. Znak  ┴ </vt:lpstr>
      <vt:lpstr>CRTANJE OKOMITIH PRAVACA</vt:lpstr>
      <vt:lpstr>PowerPoint Presentation</vt:lpstr>
      <vt:lpstr>PowerPoint Presentation</vt:lpstr>
      <vt:lpstr>PowerPoint Presentation</vt:lpstr>
      <vt:lpstr>Crtanje okomitih pravaca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Dusa</dc:creator>
  <cp:lastModifiedBy>Boris Dusa</cp:lastModifiedBy>
  <cp:revision>8</cp:revision>
  <dcterms:created xsi:type="dcterms:W3CDTF">2016-03-29T16:09:47Z</dcterms:created>
  <dcterms:modified xsi:type="dcterms:W3CDTF">2016-03-30T15:26:58Z</dcterms:modified>
</cp:coreProperties>
</file>