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CA7394-A388-4353-8914-A0F8311CD6F5}" type="datetimeFigureOut">
              <a:rPr lang="hr-HR" smtClean="0"/>
              <a:t>25.9.2015.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9BF4DE-AADC-4C80-94FF-A667296FED7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29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Orijentacija pomoću Sunca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5087039"/>
          </a:xfrm>
        </p:spPr>
        <p:txBody>
          <a:bodyPr/>
          <a:lstStyle/>
          <a:p>
            <a:pPr marL="13716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               J</a:t>
            </a:r>
            <a:endParaRPr lang="hr-HR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                                                                               </a:t>
            </a:r>
          </a:p>
          <a:p>
            <a:pPr marL="137160" indent="0">
              <a:buNone/>
            </a:pP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                                                                              </a:t>
            </a:r>
            <a:r>
              <a:rPr lang="hr-HR" b="1" dirty="0">
                <a:solidFill>
                  <a:srgbClr val="FF0000"/>
                </a:solidFill>
              </a:rPr>
              <a:t>Z</a:t>
            </a:r>
            <a:endParaRPr lang="hr-HR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I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Freeform 32"/>
          <p:cNvSpPr>
            <a:spLocks/>
          </p:cNvSpPr>
          <p:nvPr/>
        </p:nvSpPr>
        <p:spPr bwMode="auto">
          <a:xfrm rot="21288843">
            <a:off x="2836699" y="4338372"/>
            <a:ext cx="4226856" cy="1481695"/>
          </a:xfrm>
          <a:custGeom>
            <a:avLst/>
            <a:gdLst>
              <a:gd name="T0" fmla="*/ 0 w 3000375"/>
              <a:gd name="T1" fmla="*/ 207275 h 184492"/>
              <a:gd name="T2" fmla="*/ 342900 w 3000375"/>
              <a:gd name="T3" fmla="*/ 106301 h 184492"/>
              <a:gd name="T4" fmla="*/ 1714500 w 3000375"/>
              <a:gd name="T5" fmla="*/ 5326 h 184492"/>
              <a:gd name="T6" fmla="*/ 3000375 w 3000375"/>
              <a:gd name="T7" fmla="*/ 279400 h 184492"/>
              <a:gd name="T8" fmla="*/ 3000375 w 3000375"/>
              <a:gd name="T9" fmla="*/ 279400 h 1844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00375" h="184492">
                <a:moveTo>
                  <a:pt x="0" y="136867"/>
                </a:moveTo>
                <a:cubicBezTo>
                  <a:pt x="28575" y="114642"/>
                  <a:pt x="57150" y="92417"/>
                  <a:pt x="342900" y="70192"/>
                </a:cubicBezTo>
                <a:cubicBezTo>
                  <a:pt x="628650" y="47967"/>
                  <a:pt x="1271587" y="-15533"/>
                  <a:pt x="1714500" y="3517"/>
                </a:cubicBezTo>
                <a:cubicBezTo>
                  <a:pt x="2157413" y="22567"/>
                  <a:pt x="3000375" y="184492"/>
                  <a:pt x="3000375" y="184492"/>
                </a:cubicBezTo>
                <a:lnTo>
                  <a:pt x="3000375" y="184492"/>
                </a:lnTo>
              </a:path>
            </a:pathLst>
          </a:custGeom>
          <a:solidFill>
            <a:srgbClr val="00B050"/>
          </a:solidFill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Sun 28687"/>
          <p:cNvSpPr>
            <a:spLocks noChangeArrowheads="1"/>
          </p:cNvSpPr>
          <p:nvPr/>
        </p:nvSpPr>
        <p:spPr bwMode="auto">
          <a:xfrm>
            <a:off x="340455" y="3836342"/>
            <a:ext cx="1262384" cy="958701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Sun 28683"/>
          <p:cNvSpPr>
            <a:spLocks noChangeArrowheads="1"/>
          </p:cNvSpPr>
          <p:nvPr/>
        </p:nvSpPr>
        <p:spPr bwMode="auto">
          <a:xfrm>
            <a:off x="4286461" y="1916832"/>
            <a:ext cx="1044289" cy="83309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Sun 28686"/>
          <p:cNvSpPr>
            <a:spLocks noChangeArrowheads="1"/>
          </p:cNvSpPr>
          <p:nvPr/>
        </p:nvSpPr>
        <p:spPr bwMode="auto">
          <a:xfrm>
            <a:off x="7524328" y="3501008"/>
            <a:ext cx="1152128" cy="1000423"/>
          </a:xfrm>
          <a:prstGeom prst="sun">
            <a:avLst>
              <a:gd name="adj" fmla="val 25000"/>
            </a:avLst>
          </a:prstGeom>
          <a:solidFill>
            <a:srgbClr val="FFC000"/>
          </a:solidFill>
          <a:ln w="25400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53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481263"/>
            <a:ext cx="77724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841" y="4581128"/>
            <a:ext cx="6400800" cy="1752600"/>
          </a:xfrm>
        </p:spPr>
        <p:txBody>
          <a:bodyPr/>
          <a:lstStyle/>
          <a:p>
            <a:r>
              <a:rPr lang="hr-HR" cap="none" dirty="0" smtClean="0">
                <a:solidFill>
                  <a:srgbClr val="FF0000"/>
                </a:solidFill>
                <a:latin typeface="Arial Black" pitchFamily="34" charset="0"/>
              </a:rPr>
              <a:t>Mahovina</a:t>
            </a:r>
            <a:r>
              <a:rPr lang="hr-HR" cap="none" dirty="0" smtClean="0">
                <a:latin typeface="Arial Black" pitchFamily="34" charset="0"/>
              </a:rPr>
              <a:t> </a:t>
            </a:r>
            <a:r>
              <a:rPr lang="hr-HR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 stablu raste na njegovoj sjevernoj strani.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69" y="692695"/>
            <a:ext cx="4896544" cy="347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932040" y="2708920"/>
            <a:ext cx="2428875" cy="3571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60915" y="3066108"/>
            <a:ext cx="6674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3600" b="1" dirty="0">
                <a:solidFill>
                  <a:srgbClr val="FF0000"/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81241" y="2432397"/>
            <a:ext cx="645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2800" b="1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52167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28" y="164291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cap="none" dirty="0" smtClean="0">
                <a:latin typeface="Arial Black" pitchFamily="34" charset="0"/>
              </a:rPr>
              <a:t>Mravi obično grade </a:t>
            </a:r>
            <a:r>
              <a:rPr lang="hr-HR" cap="none" dirty="0" smtClean="0">
                <a:solidFill>
                  <a:srgbClr val="FF0000"/>
                </a:solidFill>
                <a:latin typeface="Arial Black" pitchFamily="34" charset="0"/>
              </a:rPr>
              <a:t>mravinjak</a:t>
            </a:r>
            <a:r>
              <a:rPr lang="hr-HR" cap="none" dirty="0" smtClean="0">
                <a:latin typeface="Arial Black" pitchFamily="34" charset="0"/>
              </a:rPr>
              <a:t> sa </a:t>
            </a:r>
            <a:r>
              <a:rPr lang="hr-HR" cap="none" dirty="0" smtClean="0">
                <a:solidFill>
                  <a:srgbClr val="FF0000"/>
                </a:solidFill>
                <a:latin typeface="Arial Black" pitchFamily="34" charset="0"/>
              </a:rPr>
              <a:t>južne strane </a:t>
            </a:r>
            <a:r>
              <a:rPr lang="hr-HR" cap="none" dirty="0" smtClean="0">
                <a:solidFill>
                  <a:schemeClr val="tx1"/>
                </a:solidFill>
                <a:latin typeface="Arial Black" pitchFamily="34" charset="0"/>
              </a:rPr>
              <a:t>stabla</a:t>
            </a:r>
            <a:r>
              <a:rPr lang="hr-HR" cap="none" dirty="0" smtClean="0">
                <a:latin typeface="Arial Black" pitchFamily="34" charset="0"/>
              </a:rPr>
              <a:t> ili kamena.</a:t>
            </a:r>
            <a:endParaRPr lang="hr-HR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43924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rot="10800000">
            <a:off x="3203848" y="2838454"/>
            <a:ext cx="4643438" cy="3929063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75222" y="2519267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74864" y="6582574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7465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cap="none" dirty="0" smtClean="0">
                <a:solidFill>
                  <a:srgbClr val="FF0000"/>
                </a:solidFill>
                <a:latin typeface="Arial Black" pitchFamily="34" charset="0"/>
              </a:rPr>
              <a:t>Godovi</a:t>
            </a:r>
            <a:r>
              <a:rPr lang="hr-HR" sz="3100" cap="none" dirty="0" smtClean="0">
                <a:latin typeface="Arial Black" pitchFamily="34" charset="0"/>
              </a:rPr>
              <a:t> </a:t>
            </a:r>
            <a:r>
              <a:rPr lang="hr-HR" sz="3100" cap="none" dirty="0" smtClean="0">
                <a:solidFill>
                  <a:srgbClr val="FF0000"/>
                </a:solidFill>
                <a:latin typeface="Arial Black" pitchFamily="34" charset="0"/>
              </a:rPr>
              <a:t>na panju</a:t>
            </a:r>
            <a:r>
              <a:rPr lang="hr-HR" sz="3100" cap="none" dirty="0" smtClean="0">
                <a:latin typeface="Arial Black" pitchFamily="34" charset="0"/>
              </a:rPr>
              <a:t> gušće su raspoređeni na strani koja pokazuje sjever</a:t>
            </a:r>
            <a:r>
              <a:rPr lang="hr-HR" cap="none" dirty="0" smtClean="0">
                <a:latin typeface="Arial Black" pitchFamily="34" charset="0"/>
              </a:rPr>
              <a:t>.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76038"/>
            <a:ext cx="4464496" cy="492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004048" y="1268760"/>
            <a:ext cx="2952328" cy="496855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18829" y="869632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Arial Black" pitchFamily="34" charset="0"/>
              </a:rPr>
              <a:t> 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9735" y="646347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3112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35" y="1412776"/>
            <a:ext cx="7646840" cy="3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331640" y="2420888"/>
            <a:ext cx="23131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339" y="2420888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Franklin Gothic Book" pitchFamily="34" charset="0"/>
              </a:rPr>
              <a:t>Sjevernjača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5301208"/>
            <a:ext cx="7956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Zvijezda Sjevernjača </a:t>
            </a:r>
            <a:r>
              <a:rPr lang="hr-HR" altLang="sr-Latn-RS" sz="28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(nalazi se na vrhu zvježđa Mala kola) i </a:t>
            </a:r>
            <a:r>
              <a:rPr lang="hr-HR" altLang="sr-Latn-R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pokazuje sjever.</a:t>
            </a:r>
            <a:endParaRPr lang="hr-H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5611" y="2708920"/>
            <a:ext cx="5537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ORIJENTACIJA POMOĆU SUNCA I </a:t>
            </a:r>
          </a:p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ZNAKOVA U PRIRODI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104" y="760928"/>
            <a:ext cx="21884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SUNCE:</a:t>
            </a:r>
          </a:p>
          <a:p>
            <a:r>
              <a:rPr lang="hr-HR" sz="2000" dirty="0" smtClean="0"/>
              <a:t>-izlazi na istoku</a:t>
            </a:r>
          </a:p>
          <a:p>
            <a:r>
              <a:rPr lang="hr-HR" sz="2000" dirty="0" smtClean="0"/>
              <a:t>-zalazi na zapadu</a:t>
            </a:r>
            <a:endParaRPr lang="hr-H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941168"/>
            <a:ext cx="2292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MAHOVINA:</a:t>
            </a:r>
          </a:p>
          <a:p>
            <a:r>
              <a:rPr lang="hr-HR" sz="2000" dirty="0" smtClean="0"/>
              <a:t>-raste na sjevernoj </a:t>
            </a:r>
          </a:p>
          <a:p>
            <a:r>
              <a:rPr lang="hr-HR" sz="2000" dirty="0" smtClean="0"/>
              <a:t>strani stabla</a:t>
            </a:r>
            <a:endParaRPr lang="hr-H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760928"/>
            <a:ext cx="29883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MRAVINJAK:</a:t>
            </a:r>
          </a:p>
          <a:p>
            <a:r>
              <a:rPr lang="hr-HR" sz="2000" dirty="0" smtClean="0"/>
              <a:t>-na južnoj strani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GODOVI NA PANJU:</a:t>
            </a:r>
          </a:p>
          <a:p>
            <a:r>
              <a:rPr lang="hr-HR" sz="2000" dirty="0" smtClean="0"/>
              <a:t>-gušći na sjevernoj strani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2200" y="5301208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SJEVERNJAČA:</a:t>
            </a:r>
          </a:p>
          <a:p>
            <a:r>
              <a:rPr lang="hr-HR" sz="2000" dirty="0" smtClean="0"/>
              <a:t>-pokazuje sjever</a:t>
            </a:r>
            <a:endParaRPr lang="hr-HR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904445" y="1776977"/>
            <a:ext cx="318157" cy="78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11069" y="3539917"/>
            <a:ext cx="852455" cy="1401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20072" y="2171133"/>
            <a:ext cx="504056" cy="394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72100" y="3717032"/>
            <a:ext cx="111612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431" y="4183452"/>
            <a:ext cx="1695669" cy="186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05" y="3276402"/>
            <a:ext cx="2028528" cy="146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Content Placeholder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918" y="3380681"/>
            <a:ext cx="1818195" cy="161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40" y="687840"/>
            <a:ext cx="1997470" cy="17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43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111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Orijentacija pomoću Sunca  </vt:lpstr>
      <vt:lpstr>J</vt:lpstr>
      <vt:lpstr>PowerPoint Presentation</vt:lpstr>
      <vt:lpstr>Godovi na panju gušće su raspoređeni na strani koja pokazuje sjever.</vt:lpstr>
      <vt:lpstr>PowerPoint Presentation</vt:lpstr>
      <vt:lpstr>PowerPoint Presentation</vt:lpstr>
    </vt:vector>
  </TitlesOfParts>
  <Company>OS "Pujanki"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</dc:title>
  <dc:creator>Windows korisnik</dc:creator>
  <cp:lastModifiedBy>Windows korisnik</cp:lastModifiedBy>
  <cp:revision>9</cp:revision>
  <dcterms:created xsi:type="dcterms:W3CDTF">2015-09-24T07:19:03Z</dcterms:created>
  <dcterms:modified xsi:type="dcterms:W3CDTF">2015-09-25T13:52:21Z</dcterms:modified>
</cp:coreProperties>
</file>