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70" r:id="rId4"/>
    <p:sldId id="271" r:id="rId5"/>
    <p:sldId id="269" r:id="rId6"/>
    <p:sldId id="278" r:id="rId7"/>
    <p:sldId id="279" r:id="rId8"/>
    <p:sldId id="280" r:id="rId9"/>
    <p:sldId id="281" r:id="rId10"/>
    <p:sldId id="259" r:id="rId11"/>
    <p:sldId id="276" r:id="rId12"/>
    <p:sldId id="272" r:id="rId13"/>
    <p:sldId id="273" r:id="rId14"/>
    <p:sldId id="275" r:id="rId15"/>
    <p:sldId id="277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jesta podatak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4677-D865-4577-A59E-99E5D1C1B15D}" type="datetimeFigureOut">
              <a:rPr lang="bs-Latn-BA" smtClean="0"/>
              <a:t>21.10.2015</a:t>
            </a:fld>
            <a:endParaRPr lang="bs-Latn-BA"/>
          </a:p>
        </p:txBody>
      </p:sp>
      <p:sp>
        <p:nvSpPr>
          <p:cNvPr id="4" name="Čuvar mjesta slajd slik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jesta bilješ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CE260-A7FF-48EC-A429-7FA7A1407CE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5122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1B97-EC3E-43EC-A1BD-A68F64DCCE33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9C15-A7FD-4AC0-BA1C-8ED257A39D2D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A1E7-29D0-4EBA-967D-FEE5028ADFFA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3FF9-D730-4B9D-A3A4-6CEFD4610706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E56-EFDF-4DB8-8206-8D4D812C13DC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762C-61A7-41BE-976E-F6A7CDF11819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B1A-249A-4B42-BB0D-65D2E033DDC2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930F-BBCB-4A51-B3CB-69C759B7B12E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7934-5ED1-41E7-BB96-1E6CAAD07059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9C78-758A-4A1F-97EB-E434F4D65AC8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2E11-7E75-44AF-A8AF-4B7A7F889F9A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005CDD-FD65-43E0-8509-C2102A0C224F}" type="datetime1">
              <a:rPr lang="bs-Latn-BA" smtClean="0"/>
              <a:t>21.10.2015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F847D3-AFBB-4CF6-BE6F-FE34FE224936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98" y="116632"/>
            <a:ext cx="9557297" cy="626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Pravougaonik 3"/>
          <p:cNvSpPr/>
          <p:nvPr/>
        </p:nvSpPr>
        <p:spPr>
          <a:xfrm>
            <a:off x="2346207" y="2204864"/>
            <a:ext cx="403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s-Latn-BA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 mjesta</a:t>
            </a:r>
            <a:endParaRPr lang="bs-Latn-BA" sz="5400" b="1" cap="none" spc="50" dirty="0">
              <a:ln w="11430"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8208912" cy="6336704"/>
          </a:xfrm>
        </p:spPr>
        <p:txBody>
          <a:bodyPr/>
          <a:lstStyle/>
          <a:p>
            <a:pPr marL="0" indent="0" algn="just">
              <a:buNone/>
            </a:pPr>
            <a:r>
              <a:rPr lang="bs-Latn-BA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Plan mjesta</a:t>
            </a:r>
            <a:r>
              <a:rPr lang="bs-Latn-BA" sz="2400" dirty="0" smtClean="0">
                <a:solidFill>
                  <a:srgbClr val="7030A0"/>
                </a:solidFill>
              </a:rPr>
              <a:t> je umanjeni prikaz svih ulica, trgova, zgrada, zelenih površina i ostalih dijelova nekog mjesta.</a:t>
            </a:r>
          </a:p>
          <a:p>
            <a:pPr marL="0" indent="0" algn="just">
              <a:buNone/>
            </a:pPr>
            <a:r>
              <a:rPr lang="bs-Latn-BA" sz="2400" dirty="0" smtClean="0">
                <a:solidFill>
                  <a:srgbClr val="7030A0"/>
                </a:solidFill>
              </a:rPr>
              <a:t>Sjever je uvijek gore, jug dolje, istok desno a zapad lijevo.</a:t>
            </a:r>
          </a:p>
          <a:p>
            <a:pPr marL="0" indent="0" algn="just">
              <a:buNone/>
            </a:pPr>
            <a:endParaRPr lang="bs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09" y="2268705"/>
            <a:ext cx="5489227" cy="45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4521479" y="1628800"/>
            <a:ext cx="338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bs-Latn-B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2555776" y="6597352"/>
            <a:ext cx="79208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3"/>
          <p:cNvSpPr/>
          <p:nvPr/>
        </p:nvSpPr>
        <p:spPr>
          <a:xfrm>
            <a:off x="4726799" y="6279703"/>
            <a:ext cx="338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endParaRPr lang="bs-Latn-B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ravougaonik 3"/>
          <p:cNvSpPr/>
          <p:nvPr/>
        </p:nvSpPr>
        <p:spPr>
          <a:xfrm>
            <a:off x="1475656" y="3861048"/>
            <a:ext cx="338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</a:t>
            </a:r>
            <a:endParaRPr lang="bs-Latn-B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Pravougaonik 3"/>
          <p:cNvSpPr/>
          <p:nvPr/>
        </p:nvSpPr>
        <p:spPr>
          <a:xfrm>
            <a:off x="7471413" y="4099341"/>
            <a:ext cx="338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bs-Latn-B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2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28092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s-Latn-BA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Plan mjesta </a:t>
            </a:r>
            <a:r>
              <a:rPr lang="bs-Latn-BA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se izrađuje pomoću satelitskih fotografija i fotografija snimljenih iz zrakoplova.</a:t>
            </a: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s-Latn-BA" dirty="0" smtClean="0"/>
              <a:t>Na planu se svi objekti i dijelovi mjesta prikazuju </a:t>
            </a:r>
            <a:r>
              <a:rPr lang="bs-Latn-BA" dirty="0" smtClean="0">
                <a:solidFill>
                  <a:srgbClr val="FF0000"/>
                </a:solidFill>
              </a:rPr>
              <a:t>dogovorenim znakovima ili simbolima.</a:t>
            </a:r>
            <a:r>
              <a:rPr lang="bs-Latn-BA" dirty="0">
                <a:solidFill>
                  <a:srgbClr val="FF0000"/>
                </a:solidFill>
              </a:rPr>
              <a:t>	</a:t>
            </a:r>
            <a:r>
              <a:rPr lang="bs-Latn-BA" dirty="0" smtClean="0">
                <a:solidFill>
                  <a:srgbClr val="FF0000"/>
                </a:solidFill>
              </a:rPr>
              <a:t>			.</a:t>
            </a:r>
          </a:p>
          <a:p>
            <a:pPr marL="0" indent="0">
              <a:buNone/>
            </a:pPr>
            <a:r>
              <a:rPr lang="bs-Latn-BA" dirty="0"/>
              <a:t>	</a:t>
            </a:r>
            <a:r>
              <a:rPr lang="bs-Latn-BA" dirty="0" smtClean="0"/>
              <a:t>			.</a:t>
            </a:r>
          </a:p>
        </p:txBody>
      </p:sp>
      <p:pic>
        <p:nvPicPr>
          <p:cNvPr id="1026" name="Picture 2" descr="http://www.apartmani-punta.hr/slike/pl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2579"/>
            <a:ext cx="4075931" cy="40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921616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7030A0"/>
                </a:solidFill>
              </a:rPr>
              <a:t>Ljudi su dogovorili neke znakove, simbole kojima će prikazati važne objekte na planu mjesta.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AutoShape 2" descr="data:image/jpeg;base64,/9j/4AAQSkZJRgABAQAAAQABAAD/2wCEAAkGBxQTEhUUExQWFhUXGBwXFxgYGBofGhoZGBwbHB8fHxgeICggHB8lGx0bIjEhJSkrLi4wGB8zODMsNygtLisBCgoKDg0OGxAQGy8lICUsLSwsNCwyLC0sLCwsLCwvLCwsLCwsLy0sLCwsMCwsLywsLCwsLCwsLCwsLCwsLCwsLP/AABEIAPUAzQMBIgACEQEDEQH/xAAcAAABBQEBAQAAAAAAAAAAAAAHAAMEBQYCAQj/xABUEAACAQIEAwQFBgkGCgoDAAABAhEDIQAEEjEFQVEGEyJhBzJxgZEUI0KhscEVJDNSYnKy0fBTVHOCkuEWFyU0NUN0k9LxNkRjg6Kjs7TCwyZklP/EABsBAAIDAQEBAAAAAAAAAAAAAAADAQIEBQYH/8QAOREAAQQABAMFBgMHBQAAAAAAAQACAxEEEiExBUFRE2GBkaEUIjJx0fAVseEGM0JSkrLBFjRDU/H/2gAMAwEAAhEDEQA/ADfhYWFgQlhRjO0+3GRYkCsbGJNKsFPsYpDe0EzI64eXtfkj/wBYT36h9owWi1eYWKIdsckdswp5WDH64x0O12SmDmaY/WOn7QMFotXeFil/wuyPLN0DytUU/YcNVO2eSAk1xHUJUItbcLG+BFq/wsUA7Z5LbvwPalQfauOx2wyP87oDn4nAt74wItXmFij/AMMuH/z7Kf8A9FL/AIsSKPaTJsJXN5dh1FamfsbAhWmFjGdveOUvkpajnaaOjq8JXVWdQYZbGT4SWAG5RRjA5rtHXCVj8pzANJWaDVIPhBvAM6TFibHDY4i8WCFlxGLbCQHA69K+qOOFigyfavIhFU5/KsQoBPyikSSBcnxb4f8A8LMj/Pcr/v6X/FhVrUrjCxWUe0WUb1c1l29lamfsbEj8J0f5al/bX9+BCl4WK9+OZYb5igPbVT9+Of8ACDKfzrL/AO9T9+BCssLFWnaPKHbNZc+ytT/4sOfhzLfzih/vU/fgQrDCxETilE7VqR9jr+/Dy5lDs6n+sMCE7hYWFgQlhYWGs2+lHPRSfgDgQgIuYAoLUCyqrIK7kBZB3AIP1+UDDQz9QEkUk8pqtz3J+b+rHlU6cjpEgdxp5i2i3tsTzxM4RGsjUqMwhHYAhW1LJvadOoA9TjHPJkFrp8IwMOJZI6UH3a2PW1H/AAq/On5QKkgj2FRFsKlxTSRNNwCwWQVPrkLMTO5HXbyxoAWaS9Puqanx60A7ymRBJMeKoCJBXm1tsZHNTpXqKlI/ComEQYkyGq/yug7g+FMT3tBBaCdwRdE9FaZ3MhVGlVcTAloAJnY7wOdsMHiVSR80oAtAfl09UTeTPnh3iwGkQPpj2b7b+ZO3LEXGh7yDos3BuFwYuFz5LsGtD3BOrxNp/Jt7ikH23ubnfoNsdtxQzPdNMX0snPfmP4j2Yj4WKdqV1f8ATmE6u8x9E4vEyAQKVT3sgn4N54X4QMXpMTvdl69Jgcrj7hhvCwdqUf6cwnV3mPonqGYNUuhBQEX2uH1ARBY7j7PPFlT7O1qnD6ue10xoWqCpDsSKFQqwHi0rrNPkOY3jFVkvyp/Ug2ketaR0n78b3h//AEer73OattY5mqPdb7ca4ZHAac15PiOBijxTowLDdr7wDyWRXMjWEJGtwTpAsQCASSIi5HuFuoZzWeKOFVCRpn1gOcjl1v5GcV/EKqjME3ZqbIqggklQCGIEGw71h0lB5YkZ8fPbR4AN+jN9xH14U40LUcMhZicU2J4NWQfAXou0zbv4RR1EzABnqbLF7b+wdMNnMaTAoKIkQStvdFj+72RK4SD3khSxAJAEagdpUNZiJmPI9MNcQphajARysBABKgkQCQCDYgEgGYxlGIOfL3L1Q4Dg+0ya7Xv+i74dX7wspphYi+8Aybcvs3nmZm0YiQATMrGkgkwAD7/t64q+G1VDOpJksCADyVVJJ8hO56wLnE7LZ+mxGmojGWUeIGTew5eqD1Ig72I1DUWvJ42FsWIfGzYEhbbjdMfgDL6IgUsiwmPVWplz06DA64nxNaZCmmWYrudNh6sEHna4uLHrbeV+M5YcCy9I5ikKjZWiETvF1s1MKCFWQSQ6lYjcEYF/aIRmWAJgIsTy8VTDXrPiHZW2pVTjtNo1ZeSDYxTMC3mIt9uLLK0qNamHFJSDqEMillvBMXEyu1xte9sljT9mB+LqTNnqA3IkGq8AHaYnl92KLPFIX3a3folhaubpoqqi08u2ldIXUxzAJAUAXCqP6uCRjBei1AWzVQHc0k9hVWb2f6wY3uGt2W5uyWGc6R3bztoafZBw9ir7VZnu8lmqn5mXqtb9Gmx+7EqyCeUoF8sqOjgtSUE93UmCl91sehE7QJBwyOHNvrzBHOKQN/Iilt7f3wQOH+kCoiKjZMeFQo0ZiZgRs1NL22+vEs+kgbfI69jE66Uddw/2xhRa0ohnfDfZvIvoaQzPDAJmtWG30KYFyOfde22EmQQwTWqmCCQQukwQRPgBAtBuPdg39l+PDOUmqCm1PS5QqxUmQFMypI2YYo6npHo30ZfM1AOYFFRExPjqqYJ2ticjU12KxDhTpXUe8/VC7OcQoVAFOapoZn101ArtOsRtyI+GIs0CDpzpa4Eh8vzO8aNokmYwVKnpJUCfklaIn16M3/rxPv8Aux0nb/Lt+UyeYXzK0GEgSbrVPLEZWlLinkiFRyEDuNIVirlQPFmQ3mKyAm+8LH/Ig4RqZS/40o5CK4N43udv3YLS9vMryoV/90o389UYaf0i5YCVy2Zb2JRH7VUfwRgyNVvaZ/8Atd/UfqhgtCm/5Ks7b3plX2i1kbnPuHXDicMa/jzJ6RSBPwFIEx/EYJg9JFMgkZPNmP8AZvs7+ceH0jrOkZLNTe2rL8vZWJ8sGRiu3G4hu0rv6ih1lco6Nq05pjYR8lriRudqdx/HU43HDcvU/AFZe7qK5+UlUNNw8PXqMp7uNVwQRaYxLX0kKf8AqtXaY105+E4usp2pR+HvnhTcLTSq7U2K6poF1YSCV3QwZ6Ys0AbJLnmRxe51k72hJVo+JW+cVlBAGgrIJBuCJiwmDPU7HEfO0NbGorOLBSFToWMyUMetz5DBuynHFOUGaqq1FNJcq92Czaw3LCCBv4gIm2M0npIU3+S1YtbXS1XkXUsANj9I7YgtHNVjcYnB7HEHkhxwnhZr5mhl1rXqsQdVMFlVUdy0BltKhZiJYezDR4dWkqGuHKXy1S8MVkQ87CffgnN6R0/mmYJvbVRvHSanvHXHjekynYfJM1fqctF9tqxxGRi2DiWKr96fNDShwl58aVye8DmMrWUHSLAFkaASBLA9QbGC9mMohKmprXSS3j1KAWcOdwNR1TvbxER1IVT0j81yrEedUA/UpH146/xi7firnlaov3jzHxGJodVie7O4uc6yd1Ap9nf8i0yprOy0krqt2IdqZDwILsCHZtJmCBG0YHvGeEs9TXqNOVVIelUnwljNyOp+Hng1Vu1iJkFzrUqhQlRoXSXl6gpi5ZV9Yi8jFPS9J+XO+XzS+1aJ/ZqnFjSXK6IaPcB8yEHDwuPWzNJegamw+2oPqnFvw6vRoUgrVUYgsS2rSsMxMxJjcbn7cFP/ABk5X8zMezux/wAUY5/xl5b+SzPt0J/xziMoSg7DjZ7fMKN6Iq6vRzTIVK/KQAVIItQocxby92N7jMdh+ILmDnayBgr5oRqEN4ctlluPapxpdd4v8DF/PFgtbarRdYoe3v8Ao3O/7NVBjoUOL7FD2+H+TM9/s1b/ANNsSpQL7Tue8S7AaZgMR9LeBHTnhjgddu/UF3IKtYuxE2vBbf8Afi143kqTupqVjTMQolBInfxKQfPT92G+EcMpLU1LVNS0evTMAwfopfbptO14TaxZXZ816Isei9py1UyT8+1+vgp4EQ8WXymq8qrExYk0r36/3+WC/wCjEfijHmazyLbwvTAdy5+Yyc/yQ38qaixja/1+w4mT4V1cA0OxMQP8wXYyy9I9kjHhyy9D/ab9+HsLGPMeq997LB/I3yC8yQiul2PhYwzsR4SgG7Wuwv8AvxZU8rTq1AKiJUCpbUqkXMWBHRRv/wA67J2zCHpTqfW1LeCLYsFzBp1dRV3BQINIBIKktBGq86psMPbZavAftDHlxL2xitBVacglV4fR1laeUotpALEqq7zAEKZNibwBIve3b8Oy70TUFFAShIOhQy2ncXBB6HcY5r5gFiwGYptADaVS4Ex4WkTc3Anztj188BSKJSqnwELOkcjuWf7b3xGq85kloVfqu8uJVCSPEAQWuALE2kT/AHjzwSvR1QH4NpqwDBmrlgYPrV6pIPI3MHA44bkXq1KVClGtvCsklVVQNdRlEEhdotLFRbVIJfGsmMnwqulBmXuqLlXnxajLMxP5zMSxIi7HbGhi68Y5rJdueO/KappIfmaDib2eqJBJHNKZsJN2kx4VOKLRIM6bmTtz3335dL/U2aSqoChdNgFGwgEAEdBEfD3OVOUz0IsIIMC0WvJHvtfFCbS3Gzaq+MDU1MFm+lMMyzbmFIm0deWIvycfnVB7KlQH4hpxK43XVe61EKssZYgAGIiT7Tzv02xBPEKW3e0/7a/vwmQuvRex4HFhnYW5GtJs71fqnRSjZ6ttvnan/FhzhqEVxDOR3bnxOzCVKRZiY3O3XDXypPz1/tDHWSqK2YWGBIpVDAgn1qXwxDC4u1T+LYfCx4N7mMaDpsBe4RD4pbs9S5z8n/8AFmaX78D6nkghlDpn1rA6zMyf0t7jr5CN7xZ57P0o2D0FHsGaRR/EYw2UykOia20vVpKb+IB6iK0N5gn2FjHLGl6+a8TsyMYDV6dx1TdPPqTBhQ3qMSIfrH8XBBHl1SyYUypYE3bbxGZk238xFoGwEa3tx2XpZIUGpPVbvKhVlcqRpCMwiFBEEDGRp5ZlMq5uZYNeTPK/hta1rC2KkUudiIfZ3ZLrTvIPp9npyJ/ojg5bMEc8y0+0UqK/dPnM43OMF6IKgNDNQZjNH6qFAH6wfrxvcNGy9Nhv3LPkPySxUdsKerIZxTzy1YfGmwxb4r+0QnKZgf8AY1P2GxKcvnXtB+X6zTQ8ubP8fbbD/ZdR3ryLaJ5XIMAXHOT0+3D3Eq+XV1FSiXbRPhCnwkkr6zibh+XPlh/gdWk7P3NPuWGmfCiys2PhJnxDb94hKw5PfzX4eCK3oycnLVp379p330UzzvzwIsplqhpUNAnu6fd1FY6WWpCAgztpKuCDtgt+i0fi1bocw0W5d3SB+JBPvw1neG5PimqtlK6rXXwsyiQ1iF72kYLCLq/hMRpbSb3LbFLfFI+NzZGbjUIXnL1b+BZHLvBO8dI+vHnc1f5Pbo64ueJZarlnFPML3TkwrEnuqhN/BVsDt6jQw6bHHP0gDzm19xIv5cvgMIMYHJbvx3HDdw8gqvKZZjUUumlQpuSPpQIiZv8ACxxa1FuZA8o9p+J3+GPK0BSTF9jA9/umOXvvjp7RM6fKxsZHS+8Rbf32AoUFzcTiZMRIZJN15qYkGTa9uXla5G3xOPMw6hSzQB60nbSdht4jIAiD8bY6Kbc7gxEWPsvv0IuNjvjS9gOzvfFc1UB7lDNFCI7x1Miqw5hTOidz4oshNgLKU1tlW3ZLhq5HK1M3mvBVdQ9Sd6dNZKUwBzuSQJl3IEgLh7i3FRm+EVK+g0xUp+qxBK+PSZItyOM7264z8prCikGhRfxGTpessg8oIpm362rYoDiwVP8A8cc7RlalS3KC1TDL5JwI2CxzmSfPf7ZB2vGPC3hvaFmRvG52vsPja9xhN7FiZMHmDFo5EdLWx6kgabErF95AncGDMnzFo9qlnUXM5+kjQzqpjmygkSNtW+w3/Nx1l85RYwtWmTtAIJbcSAJ2ncA9Y5mg7ROO/wBInw013n8+oPu/jct8FMVl6Q0+wqR9pA9+JSzJ7+WloMzmaKHSzIrACASARbmN4PnMchj3KZmk1qZS0yoIJGq0/wDK2wFhjNcWcnMVrR4lER0poPtnE7ss0Vakz6qdPzm3HTAgSW/KiLxf/o/QIHrGg0T+dWVtz588YrhFGoa+XViGnM5cyLEfP0ywiI0gAkGZ5X3O04if/wAfyfmMv+0DjCZlmn1NSAiR9KdwVkgeE6fibjTBs7dY8e/LiGaDQA+R5Ix9tezD53uilVaZplrMhYMH09GWCNO99zgb9ouzFfh4ptVqrWWrUKDQjAq2ln5k+GFNuXU4pi66lViwZhIBZp6kbkTvzvBiYOG2Zw11ZqYPhGpiVMetpJi8lbCR56jEEgpU+KgnBtmpGhNeFIm+iNh3eaAItWExyPdp+4Y32B96JagjNKIs6E+RZT9dp9+CDhjdl1sH+4Z8gliHxoTl639E/wCycTMV3aStoymZc2C0KjfBGOJWlfOfGFPeqdJA7qmBY8i58+vwjEnsz+Uc6WjRvpO89YjqbcwPYdFQlQqi1hAmCbR7BsLRzwmQz4jF7hrxuNzsvt6/BNrFkGbMiN6NV/FXI2Ndzy6KOVuWBfwtCtKkUdlr01AR0JDJuYB5qYkoQQeYO2Ch6MGnIhutavyj1arLt7BgUZTPItNJcKSmpRaYMdRblz5noMXdsFpINCkSeC9rqddfk3EFpy/g1kDuK02ggyKbE/RYkH6JJkCr7Udi6mXmplQalAHUaNzVpxzpm5qKPzPWAsC3hUZTL5ulU+bBV/WsRupgHcXjn5N8L/sv21fLSjMcxl1Ok6SGq0fIReogH0TDDZS3hXEA3oUXejlT0XDwyEMCfCQdl2IsCdyB7uWO21XlQbgwZs09R5g/GZjG34t2Wo5xflWRqIr1PEYvRrEb6wLq8iCy3keINEDChaor/JxSZc2THcsbmYBbULd1zLjwwpi/hxBaVRzCFY9m+BHOVjTuKKnVXtFraaYP5zgGYuqzsSskbtRQzRy3dZAU1qGE1MxQU6cXK6VbxRYWtM3iDCY0eEZAC7kbfn16zAn64J6Ii8lXGPpdtOIHeplpFjFBon2msP49wN9GpmjQvV7C8QVdKrkwoEAd/UMATEfi9v8An1xsm7P1F4Q2SDK1U5RqAbZS7UyszuF1H4YwtX0hZslgKtIRIk5dtNiQRq1nY292G/8AGRWAM5zLg+ymL+YmQPP7MQCBsoBaNlLbsnnhvQVj1FZb+UWH1YiHgOeGoHIVY3Gl8tEjnateb8uZsJjHuX9IWZc6UzVB2iYVEJj3OdjviUe1+e/ll3iRSSOVr/UcR7qr7iq8x2SzDks3D6jNsCe42/rVOV4E2m2Oct2RzSGU4bUUxEg5UG569/PS0xbbFqe1ee/l7RP5Knz9X6Mb2PT4T6varOm3ym9voURE+1L7jl/dHuo9xVx7C5lpZsgpYges2W1TaZ8RB955Yk5fslm6cinkiv6tTLrtsPynsm3M+/lu0ef3+W1RFtIpZaTv1om/keh2x1T7Q5/VfO1L7A0svfaLCjP1j3WxNtRbFb8fyj0+B5akRpemaFMq1/EjhCPDY7HbGGFGqfzPdqNxyiAenxwQe0XEGr8GylapGur8mqNEAanAZo6XJwLe0NRxUQhnWaYsHYcz0In2xy88D91nxUMTzmkF0FOrcPZgZKQ0SRr1Su0EEQZ2APXrjsZaqtvASBt45t1Jk7czf4zio4ExNeCzEaGMMzMJBQDwkxzAxqDUuQJEEibGxBk8riIgTzxUpIw0D2/Dp4/Va/0RUCq5knTd09Uk8ma5N58U+/BCxh/RYfm81vasBJm/zaH7/rxuMNGy6MbQ1oASxQ9vWjhue/2WsPjTYffi+xQ9vP8AR2c/oKn7JxKuhFxLii0SFbUxImynYWIBsJ59Pqw1leLU6jFVBkrIBHLwg+R8TC3stucVXaMHvEkR82Dy3JM7ezHHZ5fniZiKZ9t2Tl7sJpYM5z5UbPRgR+DxGwrZn/3FXAX4ePBR/wBmpfZ/HwwZfR1Ujh7R9GrXj+2x5+3AcyQhKA2/F6c+0D2Dy+I3wS/Au/wf/exeP9pT9OkWrCG0/NVBPQsUg+UETPlhrKcObLK9ZtLaE0KgnSSShgmPLkDu2JWTb52OqETz3HLnM4satEVFKkHSwgiTcXg2gm53B5iBtijPhCVxvXHvPy/tCjdlO0NWnUZsue7qSrVKZJajVUyolbFWAEalEiF9YSoL3ZftRRzgIA7uug8dJo1ATEq300kesPYQDbAVz3Du7osKKsGJUsAzF2VZ2JJJGx0g9bGbxeHMaK95UZ6ZDqaRGvvFaDLLplltaPbIg4aCuYx5boURPSRTrjNLUq2y4ASgwEqrmC2s/RdmsDtCqAZYg55VEE23BM+c7xz+G/njScC7c06tI0eIFKtF1KGvpAUiYIr0/oHbxjw7yEjEPtH2RfKjvKTNWysbiWq0lNwSZmrTH5wuALhhqYDheoV3NvUKr4Gfmt5+cqifZVfEShxBiynvZY1CjUCFBUSf68hYYkkggGAJGOMvmqiD5vuqqsz1FIZtqjl+n6QE88dfhGvNqNEna9VgetvmzIi8zFsJymyuU7DvzuNXZ7k5xRj39EXvTrfGaP3E46Vpv9H1gVECTNgD7Z9gnlhhnrPUVmVECK6+CoXJ1aJsUWI07idxaDiSFi0n7Y6GN7nlPL4WGgWuBpZGAVUpn6pLGEHidbhp8LFbmb7TB+vDtPN1pAVEMkLYsJJkAbG5v7Y8sRqe7frvt+scWPDc2lP1lDHvaTCdVgmuSIIuJFjvPOMZ5ZXNuha9zBwfCvwrJMhLi1p0J3IF81EbN1OSINgRrY7W5r/E4lZDMlwCV+kwMEfRJUmSLggCx88RapGoxtJj2TbD3CKsUiej1AZttUYyL9LThkby7dc/jXDsPhYWuibRJ6notlxH/QfDB1XLT7BQLH7MDXtE81VEyRTHU/ScRJ39XBG45K8H4QhtPcKev+aVTG4vIj34GvH2Pyg/0aR03fYCwvO3njQ7debxXwn75pcAMZgERPduBO0s1Mb/AB+GNU8arqdttov1sCLHbrjN9miO9aY9T6iYIFjfbGjKcrREbAWHXn777bYqUuL4At76L2Jp5qTMZkL8MvQP342uMT6KkIo5k8jmiR7BQy67crqcbbDRstrdksYD0qcaqU0OWVVKV6L6jpqFxDKtggJ+l+acb/A49LmRdmoOBU7sUq6VGpozlZNFxIUGFKpUljEdQYwxgBdqlTlwjJZuhTxeqzOjFVAampBRiysCWMyVU7adxh/s6PHUMTCCd9tX9w+rphnjFctUUMDIpi8BQQWeCFDNFhF4NtgIxI7M/lXG0qoJ5C5jkeeFShocQ3Zc+IuLwX7ow+jpdWRqqN+9qr8QL/XOBFSYlKDLTYg0EmCIBIUyZIi0CdrYMHovUjK1Jn8u+/kqDqemB1laIVAqiApKbD1U8A525wfMYq8W1deHEPw72ys3H0Vfw5HNQvpKAJHii7FltAJPIidr84IxaPA6bzIEXBk+0XHx64SESZjncSZk3sLRBM2Bv7sc7Rq+lziT7yxmeonCwK0S8TiH4iQyv3P0pekHlczIHIWJ99ziBxrJGqg0m6tYHYhp3NzM84tMYnIo+kBJsbC8+V7XPW5546qQxAi3MCTIuLk8wAPO/MYlZyLWdd2ytMKINSozOSQdAChFgQQTy8rn2Y1HYztXXy6Bqa66BnVl5jSQxUmiT6viVvB6plfUJJNdncmtUDvATF/WIiehEG/QGLH3VnHsqfmhSB0KGACmACYg7/reKYF7ib2BQCW7Ih53s/RziNmeFsqvqPfZdpUFzGqV3o1djPqtY8w4xnEcyKWpKy6KoBPc1PDUc7qAP9ZJEApqBOxw9wxqtJadVXNLMKomoI8SqD4XBtUXcwbbkEGCN/Sz1fiWUASlR76jmUFZWqMiN3WiupRgjsJbujpIMQwkxJHGwSBZ/NOGV6wOXzlNgpQqZUbMPZ9Q+3riRpO8ecxGnYC3IyVsZ9pxvshwlqOQK5rI0cw1LUEpUtFUtS1eEDvUQSqHTHPRIudOMxS47wppjgoOk6Wihk7MIkFTUBBFpBAI5gYMumqDGBzWZ/BaAn8oJOowzAamMtzgSx2nmfc2cnSFjVJ3j5yJ6ervuDHtnGvpcb4Yp1LwYKRse5ycyPMVCR/fifT7aZcARw/SLR+QG+2x+rBlCc3ETNFCQ+Z+qHWYoUkHizLJ7Xp2j9Yc8dpmaK0mWlVD+s3hcEyxZrxzvtEDffBJp9vaSXGQqjedBy8iOsuv8HDlT0l0wJ+R5oWkycsNp/7Y9DgDWqJJnyCnvJHeSVB7fME4fw3VCgVaYuYA/FK43kRBwLuNaWrFhWy4GlV8VYKbFztDciMfQHFOMUkyYzNWmWplabd3Cs01SoVYJ0zqYCZgdYvjPL29oL6mRzMDYhcsBf8A76fqxcgWlyMa74kIuC6ErB2zGWI0lQFrAmSVM8ttOx31bYvhn6e3e0/EQQdY3/VnbnPltjent9TYE/I39jtR+5mtBxS9qO1SVMtVp/IlTWt21KYvMwEvtMYrlBO6Xla0aKx9G/aWgFXLamarVr1NMKxW1PXd40zCNaZkbYIuAx6P6iVeJJpqI+mo9VQrq0KMstLYG3idrfvwZxh8jAw0DaMNKZI8xFJYpe2rxw7OneMrXPwpNi6xWdqKGvJ5pPzqFVf7SMMUWhfPXaD8qp1A/Nr8JaPvHuw52ZUl6sTYUv2qhM/2dsR+NXqg9aSRER6z9PbiR2YEvVH6NO0b+KoB9Z/jcJXO/wCY/JGr0a/5mTtNar9TkfdgXUuJ0VhXqKrGYDMJu06oJ8to+84J/o4eMhPSrXP/AJjm8c4wHOE03NFQjlSpohogzFOiT59beZnBK/K211cPh+3eGd1/eytTxGmVI1KCeYO8nyEbybjHNPidILHeLqgeEtf2xAuPFb9Lph3Mq+unpYgX1Wkbc+mOaOrvqkuSsLC2tM/uxi9q0uvvyXV/Am3Wc71sOl9Vwc+gYsHtJsJvPM25D7PfhzLV1bwq1wAbCYF4tzv8Y5zhin3oo1JaXBqaSFM2ZosSZnl7Rjqgh71Qx1N3UEiwJLQJUm/PnvhjJszq+/yWTF8LbDCZLPLcDma6pj8MgklKVRhdZXu41KxFtTjnN45+/Hq8VblSqzM+NqZHvhjzvA64h5IzTU9RPxv9+G8jXLFpZTzUAfROx3upMwcXMh1XXi4Fhcsecutw6jpfRXWQzXellKQV0mJBOlpvIvEqZseXTG99FMAZkCPXpmwAEmmBy8gMDnhZ8dUXB0p4gdrv8OftwRfRYkHN2+nT950k/YRh0ZteexULYcS+NmwNKm7M9s6uWtXL5ikXbUbmrSOtgSLk1EmTp9YX0yIUa/jHZzLcQRcxScLUZQaeYpQQw5BxtVXyNxeCpvgYUUN7mO8qWnYGo52ETHWeZxL4NxWvlGZsuY1EM9Fp7qoWNzAvTMf6xeviDRa4dyKzB/IpcTyFXLVO7zCd2T4abKT3VTyRuTEbo0N60SL4aKw3isCY3kGJHSBtM/pYJXBu0OV4ijUKiAVCp7zLVtJMcyBcVF28SzFpg2xle0nY2pltVTLh61CLpJNakBzW01lG8E6xFi82gs6IczmFkqyH56rqYGjAQAkAqFVzI+lqB03mItBw7XbwuLAkGDy+A/ixxFzLS6OAXR1M92wZSV093IkAxLMCOYgjbTK4g0UyQLhGtvyv5Wn3z5XokgEEklEDtm5HB6YFp+SCP+8pGPfEe/Amq0FepVLqrQygSAf9XTNunik+/Bd7dj/JKno2TP8A59DA/wCzFSmM3U7wIUZnBLRpGlRe9hOmPfGKYuQxxl4F10Xd4SB7QXFuamk15KlGWWIAgeRI29hx7TpxVpQzCWYHxMbaGPM7WB9wwQG4Vk66h0Qx4oKAqDpsRFgL7T9mMFWZRXpaSdHeMFLWJHd1IkddsYMHjBO4gAgje/FdnFvgmwkpbHlc0cwBWqL3oxQHII8DUauYvztmKq7+wD4Y1mM16OaWnh9ICYLVmvv469RuXtxpcdkLyY2Sw1nEmm46qw+IOHceOLH2YFK+X8/WlaBLC9BD0G14nl+/EzsrVmrUCEHwCSLxBO8bSGMHaxxs+zXYvN1snlX/ABbSaFNk1NULQUBEgJAJEbH7MWFbsLn+QyjeZq1ARbl8y3MD7MLylZewOfMtD2EeOGud4fMftuR9UYEeR1in80RZ6KkEEmNFAcjtBM+XPBp7K8FrUcpUo1tHeO1Q+BmZRrEDxMqk9ducYH6+j3PKbqskKGanmW0syqq6oZQR4VFo5bnFJmF7aC6OEmEMgc4HYjTdVVbvO9pgMoSCWGkyYj6WqBva3I749oM/euCylBEDSQRP6Uwfhi4bsBn/AKIXf6Waf4GEty2xy/o7z3NViPo52t8fUHwBxk9jfXJdj8Yiuw129+ldVQtVrChVaV1L3mmFIspaLSZNre7fC70is4blSpk6dvWq8rmLfXuMXP8Ai8zn8l8M9WP2kfxyx2Ow+bUMPkk6hEjMhmIvAJd/VBJ588Njw5a61hxnEBPCYwDy3PRY3L0S2WVJuaQWfMpGNF2h42M0aOmi1Lu9Ulik+IAaV0k+GQDJgyi2xLpejzOQB3LKIiDmEERtGmbbb4bq+j7OC3cVG6Fc0umZ5yyn/lvir8IHva87i6357re7iuFc5jyx1t22r81V8LSXqexBY3+lym+/uj4EX0TjwZv+mTlG1Gny+v34zlDsLnEEJQUTuWzE8+c6icbP0f8ABa+VTMd+qqalUOoVg1hTRLmBclSffjWxpC4eJl7bEPlAoE2htlJGsH8+oOW4qMCZNpt9nTHdJRux1Lfr1tv/ABy9k5uzGeQN+JudVSo5K1KB9d2bnUB3bodvdhpuEZnZstmRH6DN9dwNo3+/EEG1jLTah1aYIUw3hOpXUlWVhPiDKQQQBvPM8jjY9n+35pxTz11EBcyoF/6WmvqHq6ytiToxnRwTNkGMnVbe0Kvu8TDe1zt1wvwLnt/kNeeV8vaJjetHTy364BYUtzNWv7S9kEzAOZyTIKjjUQG+ar9GkWV72qCQfpA2IH9ahUrLUy9OnU+U6GXuYGpXKsJYGyL+mTpPI+ITp+x3DM/l81TIytWjl2JFdTUoaLqxDhFqk6xU03AkiZm0bftVxwZOh3vd62LLTUatI1MYGp4Oke43IAEnF8uYq7gKzHRU/pGXTw4U5gmpl1/3dRH/APhgTL61T+kf9o4KmfapxXII1FUSqlaSjudGqkWRh3iqSQQZB09AQL4yqejLOFiT3ABJYgZqtuxJNhQEyT5RissZOi6PDMazDTdqQSC2tO8grP0M9URWRHZVb1gOf7vdiIoJrUAP5Rv/AEquNS/oxzk2FEid/lmYEiB9Huo/549oejjOq6OFokoZGrNVIkqVm1AnYt9WM7MPlNhdTF8ZhmhfG1hBcO711RC7Aj/J+W80n4kn78X+KPsShXIZYNAK0gDBtIsbnf24vMbF55LHNU+E+w/ZjrEfiDRSqHojH6jgQgjwHi+cGVy6083WQCjTAA7owNAAABRtredh54nVe0eeUE/LcwYO2jK6oBuQO5M2mBMm3W1Rw12WigWi/qrYaB9GLeKNrXPL34k97UA1d3ED6VQAiegUFdoHrD3YkYec7NPksBxkQ/jHmEQfR7xmtWo5k1qxrmm4NNyqA6DSRo8CqpGrUZjnvjJcP4zmatNGfN1mcojPpcLdlB9VQAJ6YtPRY4+S8QYKyAVDCsVJUdyrfRJAEsSADaeWwyvZ/MIlOlSIZWKiC8eNtIJhpuY5WsLCFsqRr8tjluoxkjgxuU79FefhGtOn5XXneO9Mx16xiBm+L5qmWY5isKSsqmaryQ2mXDTACljIj6JuMeV+HzdCofvO81Muq8aeRB9Tw77YbfiJS9TQqBtDOWK30zqg2Cza7eeEBxWFs0nJxPirUZysRPyrMEHmKz7e44r6/HszT1kZistNHRGZq5J8eiWGsMNK6xMkbNtF+K/D5Y1FK95qBDMJhdIUpYg6Tcx1Pvw4uf8AEFKtvoLgDRrjYX1b2mIm0zgDihs8m4cT4lWS8VzJAK5ytBEgg0yCPehwxW7Q5lTHy7Mk2BC0qTkFtgQtBiCeXXlitzlBkPfBiSupmBJgoEaEC7WOlp5lT1xqsvklo0cqi/yiMx5u5RmZj1Ja+MOOx5wwbzJv03WzBsknJPaGgqYdos7/ADvPj25JR9uUxy3ajND18/mqfP53L0KYiwmXywESR8RjcYr3E5oA/wAg1v1nT92ORH+0TydWev6LoHBnlI70+ipU41nR/wBdqn208t91EY5zXa3iCELTem5IZpemAoCxYlfpEmwjkTyg1VXJw1WihK0krEAAkHu9IbQpBlQrtptsqRjigz0pFQr3YJCsXYvBPhBBW5ibyTbnvj0ccxe0PB3F+a5DppmPLc1kFXmU7aZ2ogenWyzAgG9BjuJjw1hh2p22ztNSz/Jn2AC0aikkkAATWYSSQOQviirURU06T82wLEoxUtYaYZSDG5kHkvLHFB3WjOYC+BQzMDqkoJLRpEXEgD6sX7R3VVGLl3DvDS1pcr26zbrPdUFIJVge8MEGOtxzB6EYs+EdrBWY5fPU6aiqdCEAmlU1CO7cNsxMgA2aQAZtjAqFIq1adACuoYeJV1FioYDUCbGV588eVK9q9KrLaQSCabBWXQrHxAaZDEixBt1E4sJDaa3Fyh1nUdPpSMHEc3QyOWL6AlKmAFp01AkkwqIogSzEACwk4Hq9vM8amn8XSSQJoOy6gCSgqCupYgA+IoAYMdBou2IJ4ZRViWYvlZJ3JR6bknzOk4wtRqVRu7Kn1iQRIBcAzDKQZgm+2+LyOIK0Yud0bgG9LWmftfnjscqPbRqn/wC4YhJ24z5fSKmVmSATlaukldwD8o3H3GJg4pc9UemBoB0Lo2UuW1OFYQPF4UvPnPIgurlkqBWGtbsR66HxG8rY38x9uFdo7qsftcwFl2nyCJ/Ypy2Ry7GJNMExtJJJjyxd4o+ww/yflf6JcXmNS7I1CWIHH3jK5g9KNQ/BDifiu7R/5pmf6Gp+w2BSg4c6lNQCfoi3P4D+N+mI9fjFPSfs5n+OuG14bTYCQzEr9JnMCN4LH6vK2O3poigUqaBiQF8MiSGOprWAv/agwSBje/ijzo0LgR8JiGriSVofR5mCeCcTrbEnMMD105WmJ+IOKsZZWpqjC2kD4Ac8aLgOX0dnc6ZPip54ydyV72nJjmSk2jGRo8Q7s91XIDDY7B16ibTsCJsSORGLcPmYHODzumcXgkcxhiHw9N+SmrTqAQKpj9JQW+PP2m/249GcZLVFLD85FJ+KCT7xPPbEc8Wpao1D4iLef8fbD6ZtD9IY0vwWDkFNoHuXGD8SzV7bHyTvy7pTqEewD6mYH6sMVa9FgVqKyCdR1AqszM94vhmf0r4d79beIX2vv7OuPRWXqI9tsJPB4a915vwQMW8HVnld/fguM1TqiShJC6QtMaSHX6UloMkbeICw3kg+ni1WhTpA6WRGDIlQsKihVYaTUpioCqhh4osBdjvhtMqF/JE0/JY0n2obe8QfPHjPVkE06TkArq1stmgnw6W3IHPljl4rgr3e65oeO770XQw3EAw20189P0/ytDT7TV/pZan5acwT9tJcV+d7SVO9BCUqTlO7l6hfSGax0BACSwgamAJ6xBqcstZJCIir+lVqP8A3qjawjnbr3URiG10w2qNXduyt4fViYg+eoY5zf2aYw5hD6k+lrX+Luus49P8Axd5rK1FQ90zSqMwHhJqVWJYl5EGWmYI9dtrQ9WrT3Z7tteo6FYqIsZJIJAGmRN/WA54ao5xKahdNf+sKlQ3/AE5b7cJuLD6NKoxHko/aIMecRjT2Eu2Q+Sy582u/f9le8EqIaY7t2YQPCxEpInSQBY+R6Y5NGqrB7uWLB11+HTfRCmwIEXG95m0cjP129WiF83Y/YBB9xjzx1Sq5j6Rpe5W+3X92HtwGIdqGKjpmNJJcPO/yUjMZQDXUpovfaTDECS2mBJ9wHsGI9QOO8psKjoUs50QPCdUwQbmLBTc9NvXeuTZqQH6rE/HVH1YiZ2jWZJLrqUGCoZCCRfm6kfosp23xb8OxNat/JVZiIzoXD1W87XV5yHD53qVKPx+T1H/+Jxj80cuRLMo0swkMVhj4m8SkR1PsvjRduELcN4YGBB72lIpvePkleQH8J252Ps3xmK6ppAFN1AptTGlRCK8fRmDGkbTzwt0MjzbWkjuC6WPc0SizWnUDqns5mXR52pgqD4SZ1TJkbAW+vqMcZlKiuKih3GsDSjAfN92d1YhSe857wReARh3KZxAIashI6wpFhYqTIPtxCo1dDqwqUmHiFSaxuWcFSBpMkLMC3rRsBjNXJZGg9P1Rb7CH/J+W5eDY8oJxfYouwx/EMueqT8STi9xsXoG7BLEDj6zlcwOtGoP/AAHE/ELjY/F6/wDRP+ycClBnL3VTqb1QTOkHYRAAsLfxOHqlMRMFSJ6XiYmRPtnbbFJR4zRVRLpqCH6SydEAiZF7iPIHEk8WpC5qA6E1eFgfzvOzCDa2++E0VmyrdcMSezmZAB/I5+3Oe8zH34yYjncWBAVQIO0RA26CLeRjT9ne0FAcLaizDUwzq7WEVa0fEEbYxNLjNLTLVKYICmCy6oMNF7kk3IAsRti7wmSDQKctAAwBIExEm4iZFufhHv8Abhmtw6neUUE9AQ15MSDII6fZzbPFKJbT3qGxN3XcQZ329vljteK0/FpdWCESJU7CYHWQQPd7cL1S6KaPC6UDwvO4+dqHcdNUb3kn249XIU94YEGCTUqbQRzaNgP7sPvm0ChiwgwN5sxAmLT6wb4nzxyKqkhBFtJ5EDUSAAesqbH84Ti2Z3VRSi1cnWRl7qprHNXsbT6pHwgx7eWHE4lUAvReeex5dRbe1/rw4a6khSBLMyCTzUH6vDz5SeeHEzCHUAJ07xB9sgkTNhMdesjRHjJoxQKzS4OGU25qbbiTaZFJz7rifISccjjK80cfrKR06jEkVgdIB9cnSZuYWTebbTzvtOPKddYMNABhhBtC9NiAL+7zw8cTnWc8Lw9bFMDjtHYsAd4J5fwMODjNHbvF/tD9+He+A5nxCFg29Uk9Y2kAx9uEc2qk/otDWPrOBF+lwZ2PtwwcWl6BLPB4eRKQ4jS/lEHtZR9pxweKU/oy/wCopbz5bW64cNYKr7AJdrEQYnpexDWiZPSMIVFJjUAyi4N493IQN+gt5SeLScmhVHB4huSmvwhM6aVQx1XT+1HtxCzfF30N8zUA0mTEgctx7fs62sVqAhdLABiQo6m5sOsDltHITiv40Gai+moAhRwSGvIDEKpNtwZvPIAzOEnic55haG8Lw45eq23pDqlclw0oNUVFMSNhlqoJnawPvxjqPG02azcwZB+BAP8AHsncek9AcvklRtLLXVRoiUnLVyLQbW2iCBjGUlV6aiqKbE7EGVNgZUExtpMGQOpicVixkkGjdloxmCincC/deDjNKQNQk7Tb7Yv5b4eTPowOkgx5+/EKpkcsquxWkNE6oVQRYNvFvdJ8Q97dUZdAw1BWC6jFRhO0+q1zva+4840t4s/mFgdweP8AhJRn7CGeHZQ9aKH4jF7ig9H5H4MyUGR8np/sjF/jnk2u+BQpLELjjRlq56Un/ZOJuK7tH/mmZ/oKn7DYFKCaZAaFiR4GBjYCoZYeQJANttPtl7MZVTM31rogE7X26bk7H6Pljqk1l5EKIM7eEAX23MY9JBO8CIPP6rch16bRhFrLa3HYiio4Wah3ptnI9hq1Jt7sC+nmyNSLSRgFRGLuRPzan1QhBENgu9gkX8FfODwFs0XH6Jr1idv0emBNX7nv6/ycVBR1poFQkuB3NLclmJvO554mU0212OGYWPEziOTailX4nUuzpTESdRqxyg3NK1unnjhsw5maNK+4703tA/1XSRiPxI+Eb2MwA3igWErdTMEEdMSl2GEdoatd9nA8GZHNo6Vz6qXl6VOrTUmmoBa6bgMjcoALXW3unnh45GkCToExFgpjSSZMg7luV/EPYYmRrquXWSN2tzJ1vYAAn1puORki2JOWq02ClWmRAMHoOXOA3L9HbDtV4uRuVxA6lcLwykIWFkNrjSsSTtz5zaPfbHb8Op6tWhbkDZdpAsI3Mm4/NxIHmRYkg9OljYGZMRe+0Y9aBsedvEYuevmLnaZwWVRQBwqkQpKUzpG+lYNmEE85AFxsZ5YdTh9MahpHikxq3JAU7dI9l59kmm5FxtMmxBA5WFrxztGEguADzF76puOvM/HngsqbKgtw2mdEGodKmPG3IFTPivz25x7Mdvw1PF6+p7k6iYjSJkxOwt9kwJj1CSTYiLCPpXHnE7gcxyx5cLs039wM7E8p2+6+JsotQG4WpDxK651eNhbSFneSbA9LHD/4LUksNXqgGGcbEm0MJjV5i/lh4CLzsfOOUkzaLT7h7vYgj1STaNtr/XG3TniLKLKiPwpIAHehlJYRVqmLNb19r3j94MXOcMXum0tUsHcDvap5Wka42Mzz0jfnaMkAdZtG+x2G5kEm0bXxG4sT3FY28NNzEA7oY84sZ8gfOZsosrTduOz9OlRytQNVJqV0BD1qzQBla+2p2vIkdLjYnGYPC6ICAoraI5SdtIsQdVvuO+xA9J8DLZEf/sr/AO2zF8Y25mSVnwmL/Z/HsgEWedVeQ6qEeGUTrGhAHkkBRBBXQYb77XM+eHjlEIIKrpIZJAiQwmNhb1r8vecPMsztZucRA87wTAtM29+PGNpHOBB3AjobC4noB5jFLKXaKvYP/RuS/wBnpfsDF7ih7B/6Oyn9Cg+AxfYetSWIHaDJvWyuYpUyA9SjUpoTsGdCoJ8pIxPwsCEKF7GcQG9OiQYkCuSYA2OqkPtx2nZHPAQaNGCLgVudv0QOWCphYrkCpkasfwNM1lsmuXqZN6hAdT3VWiZDsx/1jpyN8DnLdh88AC2VzKtpXX3dTJQzKgUmGqmPVG1vLB2wsSQDumse5hthIPcaQKPYzPW/F87sZ8eR35buceHsfnhvRzI/q5cke9WYbeWDthYr2beicMZiRtI7zKB2W7LZkKEbLZk6dUMAATqk3ggbnlGwiMdUuyuaV0NPK5hVEkrMjVtbVUgCDe0mBfqb8LE5QspbepQcTgOd55OsfPVR99u89vxwqfBc/ecnV9k0Lm3iM1Yi23UjBjwsGQKOzCBXEMhXptTp1su9EVNTHU1GStOJHzdRiRqZQZAENHOMRqGWbvETL0dRd3o91T0KD4S4bxFVBATmR63O2DF2g7LUc2yvUaorqugMjx4SZ9Ugqb8yMQuD9g8tl3puhqE02LKCyhdRBWSqqoNicPa5gjLK1Kxvw0pnDwfdHLXxWFPZvPSfxCqeQbvcsTuDN63KLC2PW4Bn7k5Gsdt6mVP/AN23x+rBiGFhGQLZ2YQbHAM9qkZCrvI8WVF/997/AG8+eJFHsznueUb31KE7AcqkbAf34LmFgyBHZhCFuzueUmMnVa8gitl7e41R9X1YjZ7snn6tKogybhmRlBapl4llIkkVSTfe3nfBnwsGQI7MLB9rslm82uXWnlXTunLnXVoiZpsgjS5/Om+KFuyOfM/MreP9akzNzuRcQPdgtYWJLQVJaCbQkfstn4vlp8lq0ptexZh8D5ectHs/ngQfkVeBsBUym3S9Yz8OQwYMLEZAo7MKi7D03XI0FqI1N1UqyN6w0swv7r+/F7hYWLK6WFhYWBCWFhYWBCWFhYWBCWFhYWBCWFhYWBCWFhYWBCWFhYWBCWFhYWBCWFhYWBCWFhYWBCWFhYWBCWFhYWBCWFhYWBC//9k="/>
          <p:cNvSpPr>
            <a:spLocks noChangeAspect="1" noChangeArrowheads="1"/>
          </p:cNvSpPr>
          <p:nvPr/>
        </p:nvSpPr>
        <p:spPr bwMode="auto">
          <a:xfrm>
            <a:off x="155575" y="-1119188"/>
            <a:ext cx="1952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hUXGBwXFxgYGBofGhoZGBwbHB8fHxgeICggHB8lGx0bIjEhJSkrLi4wGB8zODMsNygtLisBCgoKDg0OGxAQGy8lICUsLSwsNCwyLC0sLCwsLCwvLCwsLCwsLy0sLCwsMCwsLywsLCwsLCwsLCwsLCwsLCwsLP/AABEIAPUAzQMBIgACEQEDEQH/xAAcAAABBQEBAQAAAAAAAAAAAAAHAAMEBQYCAQj/xABUEAACAQIEAwQFBgkGCgoDAAABAhEDIQAEEjEFQVEGEyJhBzJxgZEUI0KhscEVJDNSYnKy0fBTVHOCkuEWFyU0NUN0k9LxNkRjg6Kjs7TCwyZklP/EABsBAAIDAQEBAAAAAAAAAAAAAAADAQIEBQYH/8QAOREAAQQABAMFBgMHBQAAAAAAAQACAxEEEiExBUFRE2GBkaEUIjJx0fAVseEGM0JSkrLBFjRDU/H/2gAMAwEAAhEDEQA/ADfhYWFgQlhRjO0+3GRYkCsbGJNKsFPsYpDe0EzI64eXtfkj/wBYT36h9owWi1eYWKIdsckdswp5WDH64x0O12SmDmaY/WOn7QMFotXeFil/wuyPLN0DytUU/YcNVO2eSAk1xHUJUItbcLG+BFq/wsUA7Z5LbvwPalQfauOx2wyP87oDn4nAt74wItXmFij/AMMuH/z7Kf8A9FL/AIsSKPaTJsJXN5dh1FamfsbAhWmFjGdveOUvkpajnaaOjq8JXVWdQYZbGT4SWAG5RRjA5rtHXCVj8pzANJWaDVIPhBvAM6TFibHDY4i8WCFlxGLbCQHA69K+qOOFigyfavIhFU5/KsQoBPyikSSBcnxb4f8A8LMj/Pcr/v6X/FhVrUrjCxWUe0WUb1c1l29lamfsbEj8J0f5al/bX9+BCl4WK9+OZYb5igPbVT9+Of8ACDKfzrL/AO9T9+BCssLFWnaPKHbNZc+ytT/4sOfhzLfzih/vU/fgQrDCxETilE7VqR9jr+/Dy5lDs6n+sMCE7hYWFgQlhYWGs2+lHPRSfgDgQgIuYAoLUCyqrIK7kBZB3AIP1+UDDQz9QEkUk8pqtz3J+b+rHlU6cjpEgdxp5i2i3tsTzxM4RGsjUqMwhHYAhW1LJvadOoA9TjHPJkFrp8IwMOJZI6UH3a2PW1H/AAq/On5QKkgj2FRFsKlxTSRNNwCwWQVPrkLMTO5HXbyxoAWaS9Puqanx60A7ymRBJMeKoCJBXm1tsZHNTpXqKlI/ComEQYkyGq/yug7g+FMT3tBBaCdwRdE9FaZ3MhVGlVcTAloAJnY7wOdsMHiVSR80oAtAfl09UTeTPnh3iwGkQPpj2b7b+ZO3LEXGh7yDos3BuFwYuFz5LsGtD3BOrxNp/Jt7ikH23ubnfoNsdtxQzPdNMX0snPfmP4j2Yj4WKdqV1f8ATmE6u8x9E4vEyAQKVT3sgn4N54X4QMXpMTvdl69Jgcrj7hhvCwdqUf6cwnV3mPonqGYNUuhBQEX2uH1ARBY7j7PPFlT7O1qnD6ue10xoWqCpDsSKFQqwHi0rrNPkOY3jFVkvyp/Ug2ketaR0n78b3h//AEer73OattY5mqPdb7ca4ZHAac15PiOBijxTowLDdr7wDyWRXMjWEJGtwTpAsQCASSIi5HuFuoZzWeKOFVCRpn1gOcjl1v5GcV/EKqjME3ZqbIqggklQCGIEGw71h0lB5YkZ8fPbR4AN+jN9xH14U40LUcMhZicU2J4NWQfAXou0zbv4RR1EzABnqbLF7b+wdMNnMaTAoKIkQStvdFj+72RK4SD3khSxAJAEagdpUNZiJmPI9MNcQphajARysBABKgkQCQCDYgEgGYxlGIOfL3L1Q4Dg+0ya7Xv+i74dX7wspphYi+8Aybcvs3nmZm0YiQATMrGkgkwAD7/t64q+G1VDOpJksCADyVVJJ8hO56wLnE7LZ+mxGmojGWUeIGTew5eqD1Ig72I1DUWvJ42FsWIfGzYEhbbjdMfgDL6IgUsiwmPVWplz06DA64nxNaZCmmWYrudNh6sEHna4uLHrbeV+M5YcCy9I5ikKjZWiETvF1s1MKCFWQSQ6lYjcEYF/aIRmWAJgIsTy8VTDXrPiHZW2pVTjtNo1ZeSDYxTMC3mIt9uLLK0qNamHFJSDqEMillvBMXEyu1xte9sljT9mB+LqTNnqA3IkGq8AHaYnl92KLPFIX3a3folhaubpoqqi08u2ldIXUxzAJAUAXCqP6uCRjBei1AWzVQHc0k9hVWb2f6wY3uGt2W5uyWGc6R3bztoafZBw9ir7VZnu8lmqn5mXqtb9Gmx+7EqyCeUoF8sqOjgtSUE93UmCl91sehE7QJBwyOHNvrzBHOKQN/Iilt7f3wQOH+kCoiKjZMeFQo0ZiZgRs1NL22+vEs+kgbfI69jE66Uddw/2xhRa0ohnfDfZvIvoaQzPDAJmtWG30KYFyOfde22EmQQwTWqmCCQQukwQRPgBAtBuPdg39l+PDOUmqCm1PS5QqxUmQFMypI2YYo6npHo30ZfM1AOYFFRExPjqqYJ2ticjU12KxDhTpXUe8/VC7OcQoVAFOapoZn101ArtOsRtyI+GIs0CDpzpa4Eh8vzO8aNokmYwVKnpJUCfklaIn16M3/rxPv8Aux0nb/Lt+UyeYXzK0GEgSbrVPLEZWlLinkiFRyEDuNIVirlQPFmQ3mKyAm+8LH/Ig4RqZS/40o5CK4N43udv3YLS9vMryoV/90o389UYaf0i5YCVy2Zb2JRH7VUfwRgyNVvaZ/8Atd/UfqhgtCm/5Ks7b3plX2i1kbnPuHXDicMa/jzJ6RSBPwFIEx/EYJg9JFMgkZPNmP8AZvs7+ceH0jrOkZLNTe2rL8vZWJ8sGRiu3G4hu0rv6ih1lco6Nq05pjYR8lriRudqdx/HU43HDcvU/AFZe7qK5+UlUNNw8PXqMp7uNVwQRaYxLX0kKf8AqtXaY105+E4usp2pR+HvnhTcLTSq7U2K6poF1YSCV3QwZ6Ys0AbJLnmRxe51k72hJVo+JW+cVlBAGgrIJBuCJiwmDPU7HEfO0NbGorOLBSFToWMyUMetz5DBuynHFOUGaqq1FNJcq92Czaw3LCCBv4gIm2M0npIU3+S1YtbXS1XkXUsANj9I7YgtHNVjcYnB7HEHkhxwnhZr5mhl1rXqsQdVMFlVUdy0BltKhZiJYezDR4dWkqGuHKXy1S8MVkQ87CffgnN6R0/mmYJvbVRvHSanvHXHjekynYfJM1fqctF9tqxxGRi2DiWKr96fNDShwl58aVye8DmMrWUHSLAFkaASBLA9QbGC9mMohKmprXSS3j1KAWcOdwNR1TvbxER1IVT0j81yrEedUA/UpH146/xi7firnlaov3jzHxGJodVie7O4uc6yd1Ap9nf8i0yprOy0krqt2IdqZDwILsCHZtJmCBG0YHvGeEs9TXqNOVVIelUnwljNyOp+Hng1Vu1iJkFzrUqhQlRoXSXl6gpi5ZV9Yi8jFPS9J+XO+XzS+1aJ/ZqnFjSXK6IaPcB8yEHDwuPWzNJegamw+2oPqnFvw6vRoUgrVUYgsS2rSsMxMxJjcbn7cFP/ABk5X8zMezux/wAUY5/xl5b+SzPt0J/xziMoSg7DjZ7fMKN6Iq6vRzTIVK/KQAVIItQocxby92N7jMdh+ILmDnayBgr5oRqEN4ctlluPapxpdd4v8DF/PFgtbarRdYoe3v8Ao3O/7NVBjoUOL7FD2+H+TM9/s1b/ANNsSpQL7Tue8S7AaZgMR9LeBHTnhjgddu/UF3IKtYuxE2vBbf8Afi143kqTupqVjTMQolBInfxKQfPT92G+EcMpLU1LVNS0evTMAwfopfbptO14TaxZXZ816Isei9py1UyT8+1+vgp4EQ8WXymq8qrExYk0r36/3+WC/wCjEfijHmazyLbwvTAdy5+Yyc/yQ38qaixja/1+w4mT4V1cA0OxMQP8wXYyy9I9kjHhyy9D/ab9+HsLGPMeq997LB/I3yC8yQiul2PhYwzsR4SgG7Wuwv8AvxZU8rTq1AKiJUCpbUqkXMWBHRRv/wA67J2zCHpTqfW1LeCLYsFzBp1dRV3BQINIBIKktBGq86psMPbZavAftDHlxL2xitBVacglV4fR1laeUotpALEqq7zAEKZNibwBIve3b8Oy70TUFFAShIOhQy2ncXBB6HcY5r5gFiwGYptADaVS4Ex4WkTc3Anztj188BSKJSqnwELOkcjuWf7b3xGq85kloVfqu8uJVCSPEAQWuALE2kT/AHjzwSvR1QH4NpqwDBmrlgYPrV6pIPI3MHA44bkXq1KVClGtvCsklVVQNdRlEEhdotLFRbVIJfGsmMnwqulBmXuqLlXnxajLMxP5zMSxIi7HbGhi68Y5rJdueO/KappIfmaDib2eqJBJHNKZsJN2kx4VOKLRIM6bmTtz3335dL/U2aSqoChdNgFGwgEAEdBEfD3OVOUz0IsIIMC0WvJHvtfFCbS3Gzaq+MDU1MFm+lMMyzbmFIm0deWIvycfnVB7KlQH4hpxK43XVe61EKssZYgAGIiT7Tzv02xBPEKW3e0/7a/vwmQuvRex4HFhnYW5GtJs71fqnRSjZ6ttvnan/FhzhqEVxDOR3bnxOzCVKRZiY3O3XDXypPz1/tDHWSqK2YWGBIpVDAgn1qXwxDC4u1T+LYfCx4N7mMaDpsBe4RD4pbs9S5z8n/8AFmaX78D6nkghlDpn1rA6zMyf0t7jr5CN7xZ57P0o2D0FHsGaRR/EYw2UykOia20vVpKb+IB6iK0N5gn2FjHLGl6+a8TsyMYDV6dx1TdPPqTBhQ3qMSIfrH8XBBHl1SyYUypYE3bbxGZk238xFoGwEa3tx2XpZIUGpPVbvKhVlcqRpCMwiFBEEDGRp5ZlMq5uZYNeTPK/hta1rC2KkUudiIfZ3ZLrTvIPp9npyJ/ojg5bMEc8y0+0UqK/dPnM43OMF6IKgNDNQZjNH6qFAH6wfrxvcNGy9Nhv3LPkPySxUdsKerIZxTzy1YfGmwxb4r+0QnKZgf8AY1P2GxKcvnXtB+X6zTQ8ubP8fbbD/ZdR3ryLaJ5XIMAXHOT0+3D3Eq+XV1FSiXbRPhCnwkkr6zibh+XPlh/gdWk7P3NPuWGmfCiys2PhJnxDb94hKw5PfzX4eCK3oycnLVp379p330UzzvzwIsplqhpUNAnu6fd1FY6WWpCAgztpKuCDtgt+i0fi1bocw0W5d3SB+JBPvw1neG5PimqtlK6rXXwsyiQ1iF72kYLCLq/hMRpbSb3LbFLfFI+NzZGbjUIXnL1b+BZHLvBO8dI+vHnc1f5Pbo64ueJZarlnFPML3TkwrEnuqhN/BVsDt6jQw6bHHP0gDzm19xIv5cvgMIMYHJbvx3HDdw8gqvKZZjUUumlQpuSPpQIiZv8ACxxa1FuZA8o9p+J3+GPK0BSTF9jA9/umOXvvjp7RM6fKxsZHS+8Rbf32AoUFzcTiZMRIZJN15qYkGTa9uXla5G3xOPMw6hSzQB60nbSdht4jIAiD8bY6Kbc7gxEWPsvv0IuNjvjS9gOzvfFc1UB7lDNFCI7x1Miqw5hTOidz4oshNgLKU1tlW3ZLhq5HK1M3mvBVdQ9Sd6dNZKUwBzuSQJl3IEgLh7i3FRm+EVK+g0xUp+qxBK+PSZItyOM7264z8prCikGhRfxGTpessg8oIpm362rYoDiwVP8A8cc7RlalS3KC1TDL5JwI2CxzmSfPf7ZB2vGPC3hvaFmRvG52vsPja9xhN7FiZMHmDFo5EdLWx6kgabErF95AncGDMnzFo9qlnUXM5+kjQzqpjmygkSNtW+w3/Nx1l85RYwtWmTtAIJbcSAJ2ncA9Y5mg7ROO/wBInw013n8+oPu/jct8FMVl6Q0+wqR9pA9+JSzJ7+WloMzmaKHSzIrACASARbmN4PnMchj3KZmk1qZS0yoIJGq0/wDK2wFhjNcWcnMVrR4lER0poPtnE7ss0Vakz6qdPzm3HTAgSW/KiLxf/o/QIHrGg0T+dWVtz588YrhFGoa+XViGnM5cyLEfP0ywiI0gAkGZ5X3O04if/wAfyfmMv+0DjCZlmn1NSAiR9KdwVkgeE6fibjTBs7dY8e/LiGaDQA+R5Ix9tezD53uilVaZplrMhYMH09GWCNO99zgb9ouzFfh4ptVqrWWrUKDQjAq2ln5k+GFNuXU4pi66lViwZhIBZp6kbkTvzvBiYOG2Zw11ZqYPhGpiVMetpJi8lbCR56jEEgpU+KgnBtmpGhNeFIm+iNh3eaAItWExyPdp+4Y32B96JagjNKIs6E+RZT9dp9+CDhjdl1sH+4Z8gliHxoTl639E/wCycTMV3aStoymZc2C0KjfBGOJWlfOfGFPeqdJA7qmBY8i58+vwjEnsz+Uc6WjRvpO89YjqbcwPYdFQlQqi1hAmCbR7BsLRzwmQz4jF7hrxuNzsvt6/BNrFkGbMiN6NV/FXI2Ndzy6KOVuWBfwtCtKkUdlr01AR0JDJuYB5qYkoQQeYO2Ch6MGnIhutavyj1arLt7BgUZTPItNJcKSmpRaYMdRblz5noMXdsFpINCkSeC9rqddfk3EFpy/g1kDuK02ggyKbE/RYkH6JJkCr7Udi6mXmplQalAHUaNzVpxzpm5qKPzPWAsC3hUZTL5ulU+bBV/WsRupgHcXjn5N8L/sv21fLSjMcxl1Ok6SGq0fIReogH0TDDZS3hXEA3oUXejlT0XDwyEMCfCQdl2IsCdyB7uWO21XlQbgwZs09R5g/GZjG34t2Wo5xflWRqIr1PEYvRrEb6wLq8iCy3keINEDChaor/JxSZc2THcsbmYBbULd1zLjwwpi/hxBaVRzCFY9m+BHOVjTuKKnVXtFraaYP5zgGYuqzsSskbtRQzRy3dZAU1qGE1MxQU6cXK6VbxRYWtM3iDCY0eEZAC7kbfn16zAn64J6Ii8lXGPpdtOIHeplpFjFBon2msP49wN9GpmjQvV7C8QVdKrkwoEAd/UMATEfi9v8An1xsm7P1F4Q2SDK1U5RqAbZS7UyszuF1H4YwtX0hZslgKtIRIk5dtNiQRq1nY292G/8AGRWAM5zLg+ymL+YmQPP7MQCBsoBaNlLbsnnhvQVj1FZb+UWH1YiHgOeGoHIVY3Gl8tEjnateb8uZsJjHuX9IWZc6UzVB2iYVEJj3OdjviUe1+e/ll3iRSSOVr/UcR7qr7iq8x2SzDks3D6jNsCe42/rVOV4E2m2Oct2RzSGU4bUUxEg5UG569/PS0xbbFqe1ee/l7RP5Knz9X6Mb2PT4T6varOm3ym9voURE+1L7jl/dHuo9xVx7C5lpZsgpYges2W1TaZ8RB955Yk5fslm6cinkiv6tTLrtsPynsm3M+/lu0ef3+W1RFtIpZaTv1om/keh2x1T7Q5/VfO1L7A0svfaLCjP1j3WxNtRbFb8fyj0+B5akRpemaFMq1/EjhCPDY7HbGGFGqfzPdqNxyiAenxwQe0XEGr8GylapGur8mqNEAanAZo6XJwLe0NRxUQhnWaYsHYcz0In2xy88D91nxUMTzmkF0FOrcPZgZKQ0SRr1Su0EEQZ2APXrjsZaqtvASBt45t1Jk7czf4zio4ExNeCzEaGMMzMJBQDwkxzAxqDUuQJEEibGxBk8riIgTzxUpIw0D2/Dp4/Va/0RUCq5knTd09Uk8ma5N58U+/BCxh/RYfm81vasBJm/zaH7/rxuMNGy6MbQ1oASxQ9vWjhue/2WsPjTYffi+xQ9vP8AR2c/oKn7JxKuhFxLii0SFbUxImynYWIBsJ59Pqw1leLU6jFVBkrIBHLwg+R8TC3stucVXaMHvEkR82Dy3JM7ezHHZ5fniZiKZ9t2Tl7sJpYM5z5UbPRgR+DxGwrZn/3FXAX4ePBR/wBmpfZ/HwwZfR1Ujh7R9GrXj+2x5+3AcyQhKA2/F6c+0D2Dy+I3wS/Au/wf/exeP9pT9OkWrCG0/NVBPQsUg+UETPlhrKcObLK9ZtLaE0KgnSSShgmPLkDu2JWTb52OqETz3HLnM4satEVFKkHSwgiTcXg2gm53B5iBtijPhCVxvXHvPy/tCjdlO0NWnUZsue7qSrVKZJajVUyolbFWAEalEiF9YSoL3ZftRRzgIA7uug8dJo1ATEq300kesPYQDbAVz3Du7osKKsGJUsAzF2VZ2JJJGx0g9bGbxeHMaK95UZ6ZDqaRGvvFaDLLplltaPbIg4aCuYx5boURPSRTrjNLUq2y4ASgwEqrmC2s/RdmsDtCqAZYg55VEE23BM+c7xz+G/njScC7c06tI0eIFKtF1KGvpAUiYIr0/oHbxjw7yEjEPtH2RfKjvKTNWysbiWq0lNwSZmrTH5wuALhhqYDheoV3NvUKr4Gfmt5+cqifZVfEShxBiynvZY1CjUCFBUSf68hYYkkggGAJGOMvmqiD5vuqqsz1FIZtqjl+n6QE88dfhGvNqNEna9VgetvmzIi8zFsJymyuU7DvzuNXZ7k5xRj39EXvTrfGaP3E46Vpv9H1gVECTNgD7Z9gnlhhnrPUVmVECK6+CoXJ1aJsUWI07idxaDiSFi0n7Y6GN7nlPL4WGgWuBpZGAVUpn6pLGEHidbhp8LFbmb7TB+vDtPN1pAVEMkLYsJJkAbG5v7Y8sRqe7frvt+scWPDc2lP1lDHvaTCdVgmuSIIuJFjvPOMZ5ZXNuha9zBwfCvwrJMhLi1p0J3IF81EbN1OSINgRrY7W5r/E4lZDMlwCV+kwMEfRJUmSLggCx88RapGoxtJj2TbD3CKsUiej1AZttUYyL9LThkby7dc/jXDsPhYWuibRJ6notlxH/QfDB1XLT7BQLH7MDXtE81VEyRTHU/ScRJ39XBG45K8H4QhtPcKev+aVTG4vIj34GvH2Pyg/0aR03fYCwvO3njQ7debxXwn75pcAMZgERPduBO0s1Mb/AB+GNU8arqdttov1sCLHbrjN9miO9aY9T6iYIFjfbGjKcrREbAWHXn777bYqUuL4At76L2Jp5qTMZkL8MvQP342uMT6KkIo5k8jmiR7BQy67crqcbbDRstrdksYD0qcaqU0OWVVKV6L6jpqFxDKtggJ+l+acb/A49LmRdmoOBU7sUq6VGpozlZNFxIUGFKpUljEdQYwxgBdqlTlwjJZuhTxeqzOjFVAampBRiysCWMyVU7adxh/s6PHUMTCCd9tX9w+rphnjFctUUMDIpi8BQQWeCFDNFhF4NtgIxI7M/lXG0qoJ5C5jkeeFShocQ3Zc+IuLwX7ow+jpdWRqqN+9qr8QL/XOBFSYlKDLTYg0EmCIBIUyZIi0CdrYMHovUjK1Jn8u+/kqDqemB1laIVAqiApKbD1U8A525wfMYq8W1deHEPw72ys3H0Vfw5HNQvpKAJHii7FltAJPIidr84IxaPA6bzIEXBk+0XHx64SESZjncSZk3sLRBM2Bv7sc7Rq+lziT7yxmeonCwK0S8TiH4iQyv3P0pekHlczIHIWJ99ziBxrJGqg0m6tYHYhp3NzM84tMYnIo+kBJsbC8+V7XPW5546qQxAi3MCTIuLk8wAPO/MYlZyLWdd2ytMKINSozOSQdAChFgQQTy8rn2Y1HYztXXy6Bqa66BnVl5jSQxUmiT6viVvB6plfUJJNdncmtUDvATF/WIiehEG/QGLH3VnHsqfmhSB0KGACmACYg7/reKYF7ib2BQCW7Ih53s/RziNmeFsqvqPfZdpUFzGqV3o1djPqtY8w4xnEcyKWpKy6KoBPc1PDUc7qAP9ZJEApqBOxw9wxqtJadVXNLMKomoI8SqD4XBtUXcwbbkEGCN/Sz1fiWUASlR76jmUFZWqMiN3WiupRgjsJbujpIMQwkxJHGwSBZ/NOGV6wOXzlNgpQqZUbMPZ9Q+3riRpO8ecxGnYC3IyVsZ9pxvshwlqOQK5rI0cw1LUEpUtFUtS1eEDvUQSqHTHPRIudOMxS47wppjgoOk6Wihk7MIkFTUBBFpBAI5gYMumqDGBzWZ/BaAn8oJOowzAamMtzgSx2nmfc2cnSFjVJ3j5yJ6ervuDHtnGvpcb4Yp1LwYKRse5ycyPMVCR/fifT7aZcARw/SLR+QG+2x+rBlCc3ETNFCQ+Z+qHWYoUkHizLJ7Xp2j9Yc8dpmaK0mWlVD+s3hcEyxZrxzvtEDffBJp9vaSXGQqjedBy8iOsuv8HDlT0l0wJ+R5oWkycsNp/7Y9DgDWqJJnyCnvJHeSVB7fME4fw3VCgVaYuYA/FK43kRBwLuNaWrFhWy4GlV8VYKbFztDciMfQHFOMUkyYzNWmWplabd3Cs01SoVYJ0zqYCZgdYvjPL29oL6mRzMDYhcsBf8A76fqxcgWlyMa74kIuC6ErB2zGWI0lQFrAmSVM8ttOx31bYvhn6e3e0/EQQdY3/VnbnPltjent9TYE/I39jtR+5mtBxS9qO1SVMtVp/IlTWt21KYvMwEvtMYrlBO6Xla0aKx9G/aWgFXLamarVr1NMKxW1PXd40zCNaZkbYIuAx6P6iVeJJpqI+mo9VQrq0KMstLYG3idrfvwZxh8jAw0DaMNKZI8xFJYpe2rxw7OneMrXPwpNi6xWdqKGvJ5pPzqFVf7SMMUWhfPXaD8qp1A/Nr8JaPvHuw52ZUl6sTYUv2qhM/2dsR+NXqg9aSRER6z9PbiR2YEvVH6NO0b+KoB9Z/jcJXO/wCY/JGr0a/5mTtNar9TkfdgXUuJ0VhXqKrGYDMJu06oJ8to+84J/o4eMhPSrXP/AJjm8c4wHOE03NFQjlSpohogzFOiT59beZnBK/K211cPh+3eGd1/eytTxGmVI1KCeYO8nyEbybjHNPidILHeLqgeEtf2xAuPFb9Lph3Mq+unpYgX1Wkbc+mOaOrvqkuSsLC2tM/uxi9q0uvvyXV/Am3Wc71sOl9Vwc+gYsHtJsJvPM25D7PfhzLV1bwq1wAbCYF4tzv8Y5zhin3oo1JaXBqaSFM2ZosSZnl7Rjqgh71Qx1N3UEiwJLQJUm/PnvhjJszq+/yWTF8LbDCZLPLcDma6pj8MgklKVRhdZXu41KxFtTjnN45+/Hq8VblSqzM+NqZHvhjzvA64h5IzTU9RPxv9+G8jXLFpZTzUAfROx3upMwcXMh1XXi4Fhcsecutw6jpfRXWQzXellKQV0mJBOlpvIvEqZseXTG99FMAZkCPXpmwAEmmBy8gMDnhZ8dUXB0p4gdrv8OftwRfRYkHN2+nT950k/YRh0ZteexULYcS+NmwNKm7M9s6uWtXL5ikXbUbmrSOtgSLk1EmTp9YX0yIUa/jHZzLcQRcxScLUZQaeYpQQw5BxtVXyNxeCpvgYUUN7mO8qWnYGo52ETHWeZxL4NxWvlGZsuY1EM9Fp7qoWNzAvTMf6xeviDRa4dyKzB/IpcTyFXLVO7zCd2T4abKT3VTyRuTEbo0N60SL4aKw3isCY3kGJHSBtM/pYJXBu0OV4ijUKiAVCp7zLVtJMcyBcVF28SzFpg2xle0nY2pltVTLh61CLpJNakBzW01lG8E6xFi82gs6IczmFkqyH56rqYGjAQAkAqFVzI+lqB03mItBw7XbwuLAkGDy+A/ixxFzLS6OAXR1M92wZSV093IkAxLMCOYgjbTK4g0UyQLhGtvyv5Wn3z5XokgEEklEDtm5HB6YFp+SCP+8pGPfEe/Amq0FepVLqrQygSAf9XTNunik+/Bd7dj/JKno2TP8A59DA/wCzFSmM3U7wIUZnBLRpGlRe9hOmPfGKYuQxxl4F10Xd4SB7QXFuamk15KlGWWIAgeRI29hx7TpxVpQzCWYHxMbaGPM7WB9wwQG4Vk66h0Qx4oKAqDpsRFgL7T9mMFWZRXpaSdHeMFLWJHd1IkddsYMHjBO4gAgje/FdnFvgmwkpbHlc0cwBWqL3oxQHII8DUauYvztmKq7+wD4Y1mM16OaWnh9ICYLVmvv469RuXtxpcdkLyY2Sw1nEmm46qw+IOHceOLH2YFK+X8/WlaBLC9BD0G14nl+/EzsrVmrUCEHwCSLxBO8bSGMHaxxs+zXYvN1snlX/ABbSaFNk1NULQUBEgJAJEbH7MWFbsLn+QyjeZq1ARbl8y3MD7MLylZewOfMtD2EeOGud4fMftuR9UYEeR1in80RZ6KkEEmNFAcjtBM+XPBp7K8FrUcpUo1tHeO1Q+BmZRrEDxMqk9ducYH6+j3PKbqskKGanmW0syqq6oZQR4VFo5bnFJmF7aC6OEmEMgc4HYjTdVVbvO9pgMoSCWGkyYj6WqBva3I749oM/euCylBEDSQRP6Uwfhi4bsBn/AKIXf6Waf4GEty2xy/o7z3NViPo52t8fUHwBxk9jfXJdj8Yiuw129+ldVQtVrChVaV1L3mmFIspaLSZNre7fC70is4blSpk6dvWq8rmLfXuMXP8Ai8zn8l8M9WP2kfxyx2Ow+bUMPkk6hEjMhmIvAJd/VBJ588Njw5a61hxnEBPCYwDy3PRY3L0S2WVJuaQWfMpGNF2h42M0aOmi1Lu9Ulik+IAaV0k+GQDJgyi2xLpejzOQB3LKIiDmEERtGmbbb4bq+j7OC3cVG6Fc0umZ5yyn/lvir8IHva87i6357re7iuFc5jyx1t22r81V8LSXqexBY3+lym+/uj4EX0TjwZv+mTlG1Gny+v34zlDsLnEEJQUTuWzE8+c6icbP0f8ABa+VTMd+qqalUOoVg1hTRLmBclSffjWxpC4eJl7bEPlAoE2htlJGsH8+oOW4qMCZNpt9nTHdJRux1Lfr1tv/ABy9k5uzGeQN+JudVSo5K1KB9d2bnUB3bodvdhpuEZnZstmRH6DN9dwNo3+/EEG1jLTah1aYIUw3hOpXUlWVhPiDKQQQBvPM8jjY9n+35pxTz11EBcyoF/6WmvqHq6ytiToxnRwTNkGMnVbe0Kvu8TDe1zt1wvwLnt/kNeeV8vaJjetHTy364BYUtzNWv7S9kEzAOZyTIKjjUQG+ar9GkWV72qCQfpA2IH9ahUrLUy9OnU+U6GXuYGpXKsJYGyL+mTpPI+ITp+x3DM/l81TIytWjl2JFdTUoaLqxDhFqk6xU03AkiZm0bftVxwZOh3vd62LLTUatI1MYGp4Oke43IAEnF8uYq7gKzHRU/pGXTw4U5gmpl1/3dRH/APhgTL61T+kf9o4KmfapxXII1FUSqlaSjudGqkWRh3iqSQQZB09AQL4yqejLOFiT3ABJYgZqtuxJNhQEyT5RissZOi6PDMazDTdqQSC2tO8grP0M9URWRHZVb1gOf7vdiIoJrUAP5Rv/AEquNS/oxzk2FEid/lmYEiB9Huo/549oejjOq6OFokoZGrNVIkqVm1AnYt9WM7MPlNhdTF8ZhmhfG1hBcO711RC7Aj/J+W80n4kn78X+KPsShXIZYNAK0gDBtIsbnf24vMbF55LHNU+E+w/ZjrEfiDRSqHojH6jgQgjwHi+cGVy6083WQCjTAA7owNAAABRtredh54nVe0eeUE/LcwYO2jK6oBuQO5M2mBMm3W1Rw12WigWi/qrYaB9GLeKNrXPL34k97UA1d3ED6VQAiegUFdoHrD3YkYec7NPksBxkQ/jHmEQfR7xmtWo5k1qxrmm4NNyqA6DSRo8CqpGrUZjnvjJcP4zmatNGfN1mcojPpcLdlB9VQAJ6YtPRY4+S8QYKyAVDCsVJUdyrfRJAEsSADaeWwyvZ/MIlOlSIZWKiC8eNtIJhpuY5WsLCFsqRr8tjluoxkjgxuU79FefhGtOn5XXneO9Mx16xiBm+L5qmWY5isKSsqmaryQ2mXDTACljIj6JuMeV+HzdCofvO81Muq8aeRB9Tw77YbfiJS9TQqBtDOWK30zqg2Cza7eeEBxWFs0nJxPirUZysRPyrMEHmKz7e44r6/HszT1kZistNHRGZq5J8eiWGsMNK6xMkbNtF+K/D5Y1FK95qBDMJhdIUpYg6Tcx1Pvw4uf8AEFKtvoLgDRrjYX1b2mIm0zgDihs8m4cT4lWS8VzJAK5ytBEgg0yCPehwxW7Q5lTHy7Mk2BC0qTkFtgQtBiCeXXlitzlBkPfBiSupmBJgoEaEC7WOlp5lT1xqsvklo0cqi/yiMx5u5RmZj1Ja+MOOx5wwbzJv03WzBsknJPaGgqYdos7/ADvPj25JR9uUxy3ajND18/mqfP53L0KYiwmXywESR8RjcYr3E5oA/wAg1v1nT92ORH+0TydWev6LoHBnlI70+ipU41nR/wBdqn208t91EY5zXa3iCELTem5IZpemAoCxYlfpEmwjkTyg1VXJw1WihK0krEAAkHu9IbQpBlQrtptsqRjigz0pFQr3YJCsXYvBPhBBW5ibyTbnvj0ccxe0PB3F+a5DppmPLc1kFXmU7aZ2ogenWyzAgG9BjuJjw1hh2p22ztNSz/Jn2AC0aikkkAATWYSSQOQviirURU06T82wLEoxUtYaYZSDG5kHkvLHFB3WjOYC+BQzMDqkoJLRpEXEgD6sX7R3VVGLl3DvDS1pcr26zbrPdUFIJVge8MEGOtxzB6EYs+EdrBWY5fPU6aiqdCEAmlU1CO7cNsxMgA2aQAZtjAqFIq1adACuoYeJV1FioYDUCbGV588eVK9q9KrLaQSCabBWXQrHxAaZDEixBt1E4sJDaa3Fyh1nUdPpSMHEc3QyOWL6AlKmAFp01AkkwqIogSzEACwk4Hq9vM8amn8XSSQJoOy6gCSgqCupYgA+IoAYMdBou2IJ4ZRViWYvlZJ3JR6bknzOk4wtRqVRu7Kn1iQRIBcAzDKQZgm+2+LyOIK0Yud0bgG9LWmftfnjscqPbRqn/wC4YhJ24z5fSKmVmSATlaukldwD8o3H3GJg4pc9UemBoB0Lo2UuW1OFYQPF4UvPnPIgurlkqBWGtbsR66HxG8rY38x9uFdo7qsftcwFl2nyCJ/Ypy2Ry7GJNMExtJJJjyxd4o+ww/yflf6JcXmNS7I1CWIHH3jK5g9KNQ/BDifiu7R/5pmf6Gp+w2BSg4c6lNQCfoi3P4D+N+mI9fjFPSfs5n+OuG14bTYCQzEr9JnMCN4LH6vK2O3poigUqaBiQF8MiSGOprWAv/agwSBje/ijzo0LgR8JiGriSVofR5mCeCcTrbEnMMD105WmJ+IOKsZZWpqjC2kD4Ac8aLgOX0dnc6ZPip54ydyV72nJjmSk2jGRo8Q7s91XIDDY7B16ibTsCJsSORGLcPmYHODzumcXgkcxhiHw9N+SmrTqAQKpj9JQW+PP2m/249GcZLVFLD85FJ+KCT7xPPbEc8Wpao1D4iLef8fbD6ZtD9IY0vwWDkFNoHuXGD8SzV7bHyTvy7pTqEewD6mYH6sMVa9FgVqKyCdR1AqszM94vhmf0r4d79beIX2vv7OuPRWXqI9tsJPB4a915vwQMW8HVnld/fguM1TqiShJC6QtMaSHX6UloMkbeICw3kg+ni1WhTpA6WRGDIlQsKihVYaTUpioCqhh4osBdjvhtMqF/JE0/JY0n2obe8QfPHjPVkE06TkArq1stmgnw6W3IHPljl4rgr3e65oeO770XQw3EAw20189P0/ytDT7TV/pZan5acwT9tJcV+d7SVO9BCUqTlO7l6hfSGax0BACSwgamAJ6xBqcstZJCIir+lVqP8A3qjawjnbr3URiG10w2qNXduyt4fViYg+eoY5zf2aYw5hD6k+lrX+Luus49P8Axd5rK1FQ90zSqMwHhJqVWJYl5EGWmYI9dtrQ9WrT3Z7tteo6FYqIsZJIJAGmRN/WA54ao5xKahdNf+sKlQ3/AE5b7cJuLD6NKoxHko/aIMecRjT2Eu2Q+Sy582u/f9le8EqIaY7t2YQPCxEpInSQBY+R6Y5NGqrB7uWLB11+HTfRCmwIEXG95m0cjP129WiF83Y/YBB9xjzx1Sq5j6Rpe5W+3X92HtwGIdqGKjpmNJJcPO/yUjMZQDXUpovfaTDECS2mBJ9wHsGI9QOO8psKjoUs50QPCdUwQbmLBTc9NvXeuTZqQH6rE/HVH1YiZ2jWZJLrqUGCoZCCRfm6kfosp23xb8OxNat/JVZiIzoXD1W87XV5yHD53qVKPx+T1H/+Jxj80cuRLMo0swkMVhj4m8SkR1PsvjRduELcN4YGBB72lIpvePkleQH8J252Ps3xmK6ppAFN1AptTGlRCK8fRmDGkbTzwt0MjzbWkjuC6WPc0SizWnUDqns5mXR52pgqD4SZ1TJkbAW+vqMcZlKiuKih3GsDSjAfN92d1YhSe857wReARh3KZxAIashI6wpFhYqTIPtxCo1dDqwqUmHiFSaxuWcFSBpMkLMC3rRsBjNXJZGg9P1Rb7CH/J+W5eDY8oJxfYouwx/EMueqT8STi9xsXoG7BLEDj6zlcwOtGoP/AAHE/ELjY/F6/wDRP+ycClBnL3VTqb1QTOkHYRAAsLfxOHqlMRMFSJ6XiYmRPtnbbFJR4zRVRLpqCH6SydEAiZF7iPIHEk8WpC5qA6E1eFgfzvOzCDa2++E0VmyrdcMSezmZAB/I5+3Oe8zH34yYjncWBAVQIO0RA26CLeRjT9ne0FAcLaizDUwzq7WEVa0fEEbYxNLjNLTLVKYICmCy6oMNF7kk3IAsRti7wmSDQKctAAwBIExEm4iZFufhHv8Abhmtw6neUUE9AQ15MSDII6fZzbPFKJbT3qGxN3XcQZ329vljteK0/FpdWCESJU7CYHWQQPd7cL1S6KaPC6UDwvO4+dqHcdNUb3kn249XIU94YEGCTUqbQRzaNgP7sPvm0ChiwgwN5sxAmLT6wb4nzxyKqkhBFtJ5EDUSAAesqbH84Ti2Z3VRSi1cnWRl7qprHNXsbT6pHwgx7eWHE4lUAvReeex5dRbe1/rw4a6khSBLMyCTzUH6vDz5SeeHEzCHUAJ07xB9sgkTNhMdesjRHjJoxQKzS4OGU25qbbiTaZFJz7rifISccjjK80cfrKR06jEkVgdIB9cnSZuYWTebbTzvtOPKddYMNABhhBtC9NiAL+7zw8cTnWc8Lw9bFMDjtHYsAd4J5fwMODjNHbvF/tD9+He+A5nxCFg29Uk9Y2kAx9uEc2qk/otDWPrOBF+lwZ2PtwwcWl6BLPB4eRKQ4jS/lEHtZR9pxweKU/oy/wCopbz5bW64cNYKr7AJdrEQYnpexDWiZPSMIVFJjUAyi4N493IQN+gt5SeLScmhVHB4huSmvwhM6aVQx1XT+1HtxCzfF30N8zUA0mTEgctx7fs62sVqAhdLABiQo6m5sOsDltHITiv40Gai+moAhRwSGvIDEKpNtwZvPIAzOEnic55haG8Lw45eq23pDqlclw0oNUVFMSNhlqoJnawPvxjqPG02azcwZB+BAP8AHsncek9AcvklRtLLXVRoiUnLVyLQbW2iCBjGUlV6aiqKbE7EGVNgZUExtpMGQOpicVixkkGjdloxmCincC/deDjNKQNQk7Tb7Yv5b4eTPowOkgx5+/EKpkcsquxWkNE6oVQRYNvFvdJ8Q97dUZdAw1BWC6jFRhO0+q1zva+4840t4s/mFgdweP8AhJRn7CGeHZQ9aKH4jF7ig9H5H4MyUGR8np/sjF/jnk2u+BQpLELjjRlq56Un/ZOJuK7tH/mmZ/oKn7DYFKCaZAaFiR4GBjYCoZYeQJANttPtl7MZVTM31rogE7X26bk7H6Pljqk1l5EKIM7eEAX23MY9JBO8CIPP6rch16bRhFrLa3HYiio4Wah3ptnI9hq1Jt7sC+nmyNSLSRgFRGLuRPzan1QhBENgu9gkX8FfODwFs0XH6Jr1idv0emBNX7nv6/ycVBR1poFQkuB3NLclmJvO554mU0212OGYWPEziOTailX4nUuzpTESdRqxyg3NK1unnjhsw5maNK+4703tA/1XSRiPxI+Eb2MwA3igWErdTMEEdMSl2GEdoatd9nA8GZHNo6Vz6qXl6VOrTUmmoBa6bgMjcoALXW3unnh45GkCToExFgpjSSZMg7luV/EPYYmRrquXWSN2tzJ1vYAAn1puORki2JOWq02ClWmRAMHoOXOA3L9HbDtV4uRuVxA6lcLwykIWFkNrjSsSTtz5zaPfbHb8Op6tWhbkDZdpAsI3Mm4/NxIHmRYkg9OljYGZMRe+0Y9aBsedvEYuevmLnaZwWVRQBwqkQpKUzpG+lYNmEE85AFxsZ5YdTh9MahpHikxq3JAU7dI9l59kmm5FxtMmxBA5WFrxztGEguADzF76puOvM/HngsqbKgtw2mdEGodKmPG3IFTPivz25x7Mdvw1PF6+p7k6iYjSJkxOwt9kwJj1CSTYiLCPpXHnE7gcxyx5cLs039wM7E8p2+6+JsotQG4WpDxK651eNhbSFneSbA9LHD/4LUksNXqgGGcbEm0MJjV5i/lh4CLzsfOOUkzaLT7h7vYgj1STaNtr/XG3TniLKLKiPwpIAHehlJYRVqmLNb19r3j94MXOcMXum0tUsHcDvap5Wka42Mzz0jfnaMkAdZtG+x2G5kEm0bXxG4sT3FY28NNzEA7oY84sZ8gfOZsosrTduOz9OlRytQNVJqV0BD1qzQBla+2p2vIkdLjYnGYPC6ICAoraI5SdtIsQdVvuO+xA9J8DLZEf/sr/AO2zF8Y25mSVnwmL/Z/HsgEWedVeQ6qEeGUTrGhAHkkBRBBXQYb77XM+eHjlEIIKrpIZJAiQwmNhb1r8vecPMsztZucRA87wTAtM29+PGNpHOBB3AjobC4noB5jFLKXaKvYP/RuS/wBnpfsDF7ih7B/6Oyn9Cg+AxfYetSWIHaDJvWyuYpUyA9SjUpoTsGdCoJ8pIxPwsCEKF7GcQG9OiQYkCuSYA2OqkPtx2nZHPAQaNGCLgVudv0QOWCphYrkCpkasfwNM1lsmuXqZN6hAdT3VWiZDsx/1jpyN8DnLdh88AC2VzKtpXX3dTJQzKgUmGqmPVG1vLB2wsSQDumse5hthIPcaQKPYzPW/F87sZ8eR35buceHsfnhvRzI/q5cke9WYbeWDthYr2beicMZiRtI7zKB2W7LZkKEbLZk6dUMAATqk3ggbnlGwiMdUuyuaV0NPK5hVEkrMjVtbVUgCDe0mBfqb8LE5QspbepQcTgOd55OsfPVR99u89vxwqfBc/ecnV9k0Lm3iM1Yi23UjBjwsGQKOzCBXEMhXptTp1su9EVNTHU1GStOJHzdRiRqZQZAENHOMRqGWbvETL0dRd3o91T0KD4S4bxFVBATmR63O2DF2g7LUc2yvUaorqugMjx4SZ9Ugqb8yMQuD9g8tl3puhqE02LKCyhdRBWSqqoNicPa5gjLK1Kxvw0pnDwfdHLXxWFPZvPSfxCqeQbvcsTuDN63KLC2PW4Bn7k5Gsdt6mVP/AN23x+rBiGFhGQLZ2YQbHAM9qkZCrvI8WVF/997/AG8+eJFHsznueUb31KE7AcqkbAf34LmFgyBHZhCFuzueUmMnVa8gitl7e41R9X1YjZ7snn6tKogybhmRlBapl4llIkkVSTfe3nfBnwsGQI7MLB9rslm82uXWnlXTunLnXVoiZpsgjS5/Om+KFuyOfM/MreP9akzNzuRcQPdgtYWJLQVJaCbQkfstn4vlp8lq0ptexZh8D5ectHs/ngQfkVeBsBUym3S9Yz8OQwYMLEZAo7MKi7D03XI0FqI1N1UqyN6w0swv7r+/F7hYWLK6WFhYWBCWFhYWBCWFhYWBCWFhYWBCWFhYWBCWFhYWBCWFhYWBCWFhYWBCWFhYWBCWFhYWBCWFhYWBCWFhYWBCWFhYWBC//9k="/>
          <p:cNvSpPr>
            <a:spLocks noChangeAspect="1" noChangeArrowheads="1"/>
          </p:cNvSpPr>
          <p:nvPr/>
        </p:nvSpPr>
        <p:spPr bwMode="auto">
          <a:xfrm>
            <a:off x="307975" y="-966788"/>
            <a:ext cx="1952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xQWFhUXGBwXFxgYGBofGhoZGBwbHB8fHxgeICggHB8lGx0bIjEhJSkrLi4wGB8zODMsNygtLisBCgoKDg0OGxAQGy8lICUsLSwsNCwyLC0sLCwsLCwvLCwsLCwsLy0sLCwsMCwsLywsLCwsLCwsLCwsLCwsLCwsLP/AABEIAPUAzQMBIgACEQEDEQH/xAAcAAABBQEBAQAAAAAAAAAAAAAHAAMEBQYCAQj/xABUEAACAQIEAwQFBgkGCgoDAAABAhEDIQAEEjEFQVEGEyJhBzJxgZEUI0KhscEVJDNSYnKy0fBTVHOCkuEWFyU0NUN0k9LxNkRjg6Kjs7TCwyZklP/EABsBAAIDAQEBAAAAAAAAAAAAAAADAQIEBQYH/8QAOREAAQQABAMFBgMHBQAAAAAAAQACAxEEEiExBUFRE2GBkaEUIjJx0fAVseEGM0JSkrLBFjRDU/H/2gAMAwEAAhEDEQA/ADfhYWFgQlhRjO0+3GRYkCsbGJNKsFPsYpDe0EzI64eXtfkj/wBYT36h9owWi1eYWKIdsckdswp5WDH64x0O12SmDmaY/WOn7QMFotXeFil/wuyPLN0DytUU/YcNVO2eSAk1xHUJUItbcLG+BFq/wsUA7Z5LbvwPalQfauOx2wyP87oDn4nAt74wItXmFij/AMMuH/z7Kf8A9FL/AIsSKPaTJsJXN5dh1FamfsbAhWmFjGdveOUvkpajnaaOjq8JXVWdQYZbGT4SWAG5RRjA5rtHXCVj8pzANJWaDVIPhBvAM6TFibHDY4i8WCFlxGLbCQHA69K+qOOFigyfavIhFU5/KsQoBPyikSSBcnxb4f8A8LMj/Pcr/v6X/FhVrUrjCxWUe0WUb1c1l29lamfsbEj8J0f5al/bX9+BCl4WK9+OZYb5igPbVT9+Of8ACDKfzrL/AO9T9+BCssLFWnaPKHbNZc+ytT/4sOfhzLfzih/vU/fgQrDCxETilE7VqR9jr+/Dy5lDs6n+sMCE7hYWFgQlhYWGs2+lHPRSfgDgQgIuYAoLUCyqrIK7kBZB3AIP1+UDDQz9QEkUk8pqtz3J+b+rHlU6cjpEgdxp5i2i3tsTzxM4RGsjUqMwhHYAhW1LJvadOoA9TjHPJkFrp8IwMOJZI6UH3a2PW1H/AAq/On5QKkgj2FRFsKlxTSRNNwCwWQVPrkLMTO5HXbyxoAWaS9Puqanx60A7ymRBJMeKoCJBXm1tsZHNTpXqKlI/ComEQYkyGq/yug7g+FMT3tBBaCdwRdE9FaZ3MhVGlVcTAloAJnY7wOdsMHiVSR80oAtAfl09UTeTPnh3iwGkQPpj2b7b+ZO3LEXGh7yDos3BuFwYuFz5LsGtD3BOrxNp/Jt7ikH23ubnfoNsdtxQzPdNMX0snPfmP4j2Yj4WKdqV1f8ATmE6u8x9E4vEyAQKVT3sgn4N54X4QMXpMTvdl69Jgcrj7hhvCwdqUf6cwnV3mPonqGYNUuhBQEX2uH1ARBY7j7PPFlT7O1qnD6ue10xoWqCpDsSKFQqwHi0rrNPkOY3jFVkvyp/Ug2ketaR0n78b3h//AEer73OattY5mqPdb7ca4ZHAac15PiOBijxTowLDdr7wDyWRXMjWEJGtwTpAsQCASSIi5HuFuoZzWeKOFVCRpn1gOcjl1v5GcV/EKqjME3ZqbIqggklQCGIEGw71h0lB5YkZ8fPbR4AN+jN9xH14U40LUcMhZicU2J4NWQfAXou0zbv4RR1EzABnqbLF7b+wdMNnMaTAoKIkQStvdFj+72RK4SD3khSxAJAEagdpUNZiJmPI9MNcQphajARysBABKgkQCQCDYgEgGYxlGIOfL3L1Q4Dg+0ya7Xv+i74dX7wspphYi+8Aybcvs3nmZm0YiQATMrGkgkwAD7/t64q+G1VDOpJksCADyVVJJ8hO56wLnE7LZ+mxGmojGWUeIGTew5eqD1Ig72I1DUWvJ42FsWIfGzYEhbbjdMfgDL6IgUsiwmPVWplz06DA64nxNaZCmmWYrudNh6sEHna4uLHrbeV+M5YcCy9I5ikKjZWiETvF1s1MKCFWQSQ6lYjcEYF/aIRmWAJgIsTy8VTDXrPiHZW2pVTjtNo1ZeSDYxTMC3mIt9uLLK0qNamHFJSDqEMillvBMXEyu1xte9sljT9mB+LqTNnqA3IkGq8AHaYnl92KLPFIX3a3folhaubpoqqi08u2ldIXUxzAJAUAXCqP6uCRjBei1AWzVQHc0k9hVWb2f6wY3uGt2W5uyWGc6R3bztoafZBw9ir7VZnu8lmqn5mXqtb9Gmx+7EqyCeUoF8sqOjgtSUE93UmCl91sehE7QJBwyOHNvrzBHOKQN/Iilt7f3wQOH+kCoiKjZMeFQo0ZiZgRs1NL22+vEs+kgbfI69jE66Uddw/2xhRa0ohnfDfZvIvoaQzPDAJmtWG30KYFyOfde22EmQQwTWqmCCQQukwQRPgBAtBuPdg39l+PDOUmqCm1PS5QqxUmQFMypI2YYo6npHo30ZfM1AOYFFRExPjqqYJ2ticjU12KxDhTpXUe8/VC7OcQoVAFOapoZn101ArtOsRtyI+GIs0CDpzpa4Eh8vzO8aNokmYwVKnpJUCfklaIn16M3/rxPv8Aux0nb/Lt+UyeYXzK0GEgSbrVPLEZWlLinkiFRyEDuNIVirlQPFmQ3mKyAm+8LH/Ig4RqZS/40o5CK4N43udv3YLS9vMryoV/90o389UYaf0i5YCVy2Zb2JRH7VUfwRgyNVvaZ/8Atd/UfqhgtCm/5Ks7b3plX2i1kbnPuHXDicMa/jzJ6RSBPwFIEx/EYJg9JFMgkZPNmP8AZvs7+ceH0jrOkZLNTe2rL8vZWJ8sGRiu3G4hu0rv6ih1lco6Nq05pjYR8lriRudqdx/HU43HDcvU/AFZe7qK5+UlUNNw8PXqMp7uNVwQRaYxLX0kKf8AqtXaY105+E4usp2pR+HvnhTcLTSq7U2K6poF1YSCV3QwZ6Ys0AbJLnmRxe51k72hJVo+JW+cVlBAGgrIJBuCJiwmDPU7HEfO0NbGorOLBSFToWMyUMetz5DBuynHFOUGaqq1FNJcq92Czaw3LCCBv4gIm2M0npIU3+S1YtbXS1XkXUsANj9I7YgtHNVjcYnB7HEHkhxwnhZr5mhl1rXqsQdVMFlVUdy0BltKhZiJYezDR4dWkqGuHKXy1S8MVkQ87CffgnN6R0/mmYJvbVRvHSanvHXHjekynYfJM1fqctF9tqxxGRi2DiWKr96fNDShwl58aVye8DmMrWUHSLAFkaASBLA9QbGC9mMohKmprXSS3j1KAWcOdwNR1TvbxER1IVT0j81yrEedUA/UpH146/xi7firnlaov3jzHxGJodVie7O4uc6yd1Ap9nf8i0yprOy0krqt2IdqZDwILsCHZtJmCBG0YHvGeEs9TXqNOVVIelUnwljNyOp+Hng1Vu1iJkFzrUqhQlRoXSXl6gpi5ZV9Yi8jFPS9J+XO+XzS+1aJ/ZqnFjSXK6IaPcB8yEHDwuPWzNJegamw+2oPqnFvw6vRoUgrVUYgsS2rSsMxMxJjcbn7cFP/ABk5X8zMezux/wAUY5/xl5b+SzPt0J/xziMoSg7DjZ7fMKN6Iq6vRzTIVK/KQAVIItQocxby92N7jMdh+ILmDnayBgr5oRqEN4ctlluPapxpdd4v8DF/PFgtbarRdYoe3v8Ao3O/7NVBjoUOL7FD2+H+TM9/s1b/ANNsSpQL7Tue8S7AaZgMR9LeBHTnhjgddu/UF3IKtYuxE2vBbf8Afi143kqTupqVjTMQolBInfxKQfPT92G+EcMpLU1LVNS0evTMAwfopfbptO14TaxZXZ816Isei9py1UyT8+1+vgp4EQ8WXymq8qrExYk0r36/3+WC/wCjEfijHmazyLbwvTAdy5+Yyc/yQ38qaixja/1+w4mT4V1cA0OxMQP8wXYyy9I9kjHhyy9D/ab9+HsLGPMeq997LB/I3yC8yQiul2PhYwzsR4SgG7Wuwv8AvxZU8rTq1AKiJUCpbUqkXMWBHRRv/wA67J2zCHpTqfW1LeCLYsFzBp1dRV3BQINIBIKktBGq86psMPbZavAftDHlxL2xitBVacglV4fR1laeUotpALEqq7zAEKZNibwBIve3b8Oy70TUFFAShIOhQy2ncXBB6HcY5r5gFiwGYptADaVS4Ex4WkTc3Anztj188BSKJSqnwELOkcjuWf7b3xGq85kloVfqu8uJVCSPEAQWuALE2kT/AHjzwSvR1QH4NpqwDBmrlgYPrV6pIPI3MHA44bkXq1KVClGtvCsklVVQNdRlEEhdotLFRbVIJfGsmMnwqulBmXuqLlXnxajLMxP5zMSxIi7HbGhi68Y5rJdueO/KappIfmaDib2eqJBJHNKZsJN2kx4VOKLRIM6bmTtz3335dL/U2aSqoChdNgFGwgEAEdBEfD3OVOUz0IsIIMC0WvJHvtfFCbS3Gzaq+MDU1MFm+lMMyzbmFIm0deWIvycfnVB7KlQH4hpxK43XVe61EKssZYgAGIiT7Tzv02xBPEKW3e0/7a/vwmQuvRex4HFhnYW5GtJs71fqnRSjZ6ttvnan/FhzhqEVxDOR3bnxOzCVKRZiY3O3XDXypPz1/tDHWSqK2YWGBIpVDAgn1qXwxDC4u1T+LYfCx4N7mMaDpsBe4RD4pbs9S5z8n/8AFmaX78D6nkghlDpn1rA6zMyf0t7jr5CN7xZ57P0o2D0FHsGaRR/EYw2UykOia20vVpKb+IB6iK0N5gn2FjHLGl6+a8TsyMYDV6dx1TdPPqTBhQ3qMSIfrH8XBBHl1SyYUypYE3bbxGZk238xFoGwEa3tx2XpZIUGpPVbvKhVlcqRpCMwiFBEEDGRp5ZlMq5uZYNeTPK/hta1rC2KkUudiIfZ3ZLrTvIPp9npyJ/ojg5bMEc8y0+0UqK/dPnM43OMF6IKgNDNQZjNH6qFAH6wfrxvcNGy9Nhv3LPkPySxUdsKerIZxTzy1YfGmwxb4r+0QnKZgf8AY1P2GxKcvnXtB+X6zTQ8ubP8fbbD/ZdR3ryLaJ5XIMAXHOT0+3D3Eq+XV1FSiXbRPhCnwkkr6zibh+XPlh/gdWk7P3NPuWGmfCiys2PhJnxDb94hKw5PfzX4eCK3oycnLVp379p330UzzvzwIsplqhpUNAnu6fd1FY6WWpCAgztpKuCDtgt+i0fi1bocw0W5d3SB+JBPvw1neG5PimqtlK6rXXwsyiQ1iF72kYLCLq/hMRpbSb3LbFLfFI+NzZGbjUIXnL1b+BZHLvBO8dI+vHnc1f5Pbo64ueJZarlnFPML3TkwrEnuqhN/BVsDt6jQw6bHHP0gDzm19xIv5cvgMIMYHJbvx3HDdw8gqvKZZjUUumlQpuSPpQIiZv8ACxxa1FuZA8o9p+J3+GPK0BSTF9jA9/umOXvvjp7RM6fKxsZHS+8Rbf32AoUFzcTiZMRIZJN15qYkGTa9uXla5G3xOPMw6hSzQB60nbSdht4jIAiD8bY6Kbc7gxEWPsvv0IuNjvjS9gOzvfFc1UB7lDNFCI7x1Miqw5hTOidz4oshNgLKU1tlW3ZLhq5HK1M3mvBVdQ9Sd6dNZKUwBzuSQJl3IEgLh7i3FRm+EVK+g0xUp+qxBK+PSZItyOM7264z8prCikGhRfxGTpessg8oIpm362rYoDiwVP8A8cc7RlalS3KC1TDL5JwI2CxzmSfPf7ZB2vGPC3hvaFmRvG52vsPja9xhN7FiZMHmDFo5EdLWx6kgabErF95AncGDMnzFo9qlnUXM5+kjQzqpjmygkSNtW+w3/Nx1l85RYwtWmTtAIJbcSAJ2ncA9Y5mg7ROO/wBInw013n8+oPu/jct8FMVl6Q0+wqR9pA9+JSzJ7+WloMzmaKHSzIrACASARbmN4PnMchj3KZmk1qZS0yoIJGq0/wDK2wFhjNcWcnMVrR4lER0poPtnE7ss0Vakz6qdPzm3HTAgSW/KiLxf/o/QIHrGg0T+dWVtz588YrhFGoa+XViGnM5cyLEfP0ywiI0gAkGZ5X3O04if/wAfyfmMv+0DjCZlmn1NSAiR9KdwVkgeE6fibjTBs7dY8e/LiGaDQA+R5Ix9tezD53uilVaZplrMhYMH09GWCNO99zgb9ouzFfh4ptVqrWWrUKDQjAq2ln5k+GFNuXU4pi66lViwZhIBZp6kbkTvzvBiYOG2Zw11ZqYPhGpiVMetpJi8lbCR56jEEgpU+KgnBtmpGhNeFIm+iNh3eaAItWExyPdp+4Y32B96JagjNKIs6E+RZT9dp9+CDhjdl1sH+4Z8gliHxoTl639E/wCycTMV3aStoymZc2C0KjfBGOJWlfOfGFPeqdJA7qmBY8i58+vwjEnsz+Uc6WjRvpO89YjqbcwPYdFQlQqi1hAmCbR7BsLRzwmQz4jF7hrxuNzsvt6/BNrFkGbMiN6NV/FXI2Ndzy6KOVuWBfwtCtKkUdlr01AR0JDJuYB5qYkoQQeYO2Ch6MGnIhutavyj1arLt7BgUZTPItNJcKSmpRaYMdRblz5noMXdsFpINCkSeC9rqddfk3EFpy/g1kDuK02ggyKbE/RYkH6JJkCr7Udi6mXmplQalAHUaNzVpxzpm5qKPzPWAsC3hUZTL5ulU+bBV/WsRupgHcXjn5N8L/sv21fLSjMcxl1Ok6SGq0fIReogH0TDDZS3hXEA3oUXejlT0XDwyEMCfCQdl2IsCdyB7uWO21XlQbgwZs09R5g/GZjG34t2Wo5xflWRqIr1PEYvRrEb6wLq8iCy3keINEDChaor/JxSZc2THcsbmYBbULd1zLjwwpi/hxBaVRzCFY9m+BHOVjTuKKnVXtFraaYP5zgGYuqzsSskbtRQzRy3dZAU1qGE1MxQU6cXK6VbxRYWtM3iDCY0eEZAC7kbfn16zAn64J6Ii8lXGPpdtOIHeplpFjFBon2msP49wN9GpmjQvV7C8QVdKrkwoEAd/UMATEfi9v8An1xsm7P1F4Q2SDK1U5RqAbZS7UyszuF1H4YwtX0hZslgKtIRIk5dtNiQRq1nY292G/8AGRWAM5zLg+ymL+YmQPP7MQCBsoBaNlLbsnnhvQVj1FZb+UWH1YiHgOeGoHIVY3Gl8tEjnateb8uZsJjHuX9IWZc6UzVB2iYVEJj3OdjviUe1+e/ll3iRSSOVr/UcR7qr7iq8x2SzDks3D6jNsCe42/rVOV4E2m2Oct2RzSGU4bUUxEg5UG569/PS0xbbFqe1ee/l7RP5Knz9X6Mb2PT4T6varOm3ym9voURE+1L7jl/dHuo9xVx7C5lpZsgpYges2W1TaZ8RB955Yk5fslm6cinkiv6tTLrtsPynsm3M+/lu0ef3+W1RFtIpZaTv1om/keh2x1T7Q5/VfO1L7A0svfaLCjP1j3WxNtRbFb8fyj0+B5akRpemaFMq1/EjhCPDY7HbGGFGqfzPdqNxyiAenxwQe0XEGr8GylapGur8mqNEAanAZo6XJwLe0NRxUQhnWaYsHYcz0In2xy88D91nxUMTzmkF0FOrcPZgZKQ0SRr1Su0EEQZ2APXrjsZaqtvASBt45t1Jk7czf4zio4ExNeCzEaGMMzMJBQDwkxzAxqDUuQJEEibGxBk8riIgTzxUpIw0D2/Dp4/Va/0RUCq5knTd09Uk8ma5N58U+/BCxh/RYfm81vasBJm/zaH7/rxuMNGy6MbQ1oASxQ9vWjhue/2WsPjTYffi+xQ9vP8AR2c/oKn7JxKuhFxLii0SFbUxImynYWIBsJ59Pqw1leLU6jFVBkrIBHLwg+R8TC3stucVXaMHvEkR82Dy3JM7ezHHZ5fniZiKZ9t2Tl7sJpYM5z5UbPRgR+DxGwrZn/3FXAX4ePBR/wBmpfZ/HwwZfR1Ujh7R9GrXj+2x5+3AcyQhKA2/F6c+0D2Dy+I3wS/Au/wf/exeP9pT9OkWrCG0/NVBPQsUg+UETPlhrKcObLK9ZtLaE0KgnSSShgmPLkDu2JWTb52OqETz3HLnM4satEVFKkHSwgiTcXg2gm53B5iBtijPhCVxvXHvPy/tCjdlO0NWnUZsue7qSrVKZJajVUyolbFWAEalEiF9YSoL3ZftRRzgIA7uug8dJo1ATEq300kesPYQDbAVz3Du7osKKsGJUsAzF2VZ2JJJGx0g9bGbxeHMaK95UZ6ZDqaRGvvFaDLLplltaPbIg4aCuYx5boURPSRTrjNLUq2y4ASgwEqrmC2s/RdmsDtCqAZYg55VEE23BM+c7xz+G/njScC7c06tI0eIFKtF1KGvpAUiYIr0/oHbxjw7yEjEPtH2RfKjvKTNWysbiWq0lNwSZmrTH5wuALhhqYDheoV3NvUKr4Gfmt5+cqifZVfEShxBiynvZY1CjUCFBUSf68hYYkkggGAJGOMvmqiD5vuqqsz1FIZtqjl+n6QE88dfhGvNqNEna9VgetvmzIi8zFsJymyuU7DvzuNXZ7k5xRj39EXvTrfGaP3E46Vpv9H1gVECTNgD7Z9gnlhhnrPUVmVECK6+CoXJ1aJsUWI07idxaDiSFi0n7Y6GN7nlPL4WGgWuBpZGAVUpn6pLGEHidbhp8LFbmb7TB+vDtPN1pAVEMkLYsJJkAbG5v7Y8sRqe7frvt+scWPDc2lP1lDHvaTCdVgmuSIIuJFjvPOMZ5ZXNuha9zBwfCvwrJMhLi1p0J3IF81EbN1OSINgRrY7W5r/E4lZDMlwCV+kwMEfRJUmSLggCx88RapGoxtJj2TbD3CKsUiej1AZttUYyL9LThkby7dc/jXDsPhYWuibRJ6notlxH/QfDB1XLT7BQLH7MDXtE81VEyRTHU/ScRJ39XBG45K8H4QhtPcKev+aVTG4vIj34GvH2Pyg/0aR03fYCwvO3njQ7debxXwn75pcAMZgERPduBO0s1Mb/AB+GNU8arqdttov1sCLHbrjN9miO9aY9T6iYIFjfbGjKcrREbAWHXn777bYqUuL4At76L2Jp5qTMZkL8MvQP342uMT6KkIo5k8jmiR7BQy67crqcbbDRstrdksYD0qcaqU0OWVVKV6L6jpqFxDKtggJ+l+acb/A49LmRdmoOBU7sUq6VGpozlZNFxIUGFKpUljEdQYwxgBdqlTlwjJZuhTxeqzOjFVAampBRiysCWMyVU7adxh/s6PHUMTCCd9tX9w+rphnjFctUUMDIpi8BQQWeCFDNFhF4NtgIxI7M/lXG0qoJ5C5jkeeFShocQ3Zc+IuLwX7ow+jpdWRqqN+9qr8QL/XOBFSYlKDLTYg0EmCIBIUyZIi0CdrYMHovUjK1Jn8u+/kqDqemB1laIVAqiApKbD1U8A525wfMYq8W1deHEPw72ys3H0Vfw5HNQvpKAJHii7FltAJPIidr84IxaPA6bzIEXBk+0XHx64SESZjncSZk3sLRBM2Bv7sc7Rq+lziT7yxmeonCwK0S8TiH4iQyv3P0pekHlczIHIWJ99ziBxrJGqg0m6tYHYhp3NzM84tMYnIo+kBJsbC8+V7XPW5546qQxAi3MCTIuLk8wAPO/MYlZyLWdd2ytMKINSozOSQdAChFgQQTy8rn2Y1HYztXXy6Bqa66BnVl5jSQxUmiT6viVvB6plfUJJNdncmtUDvATF/WIiehEG/QGLH3VnHsqfmhSB0KGACmACYg7/reKYF7ib2BQCW7Ih53s/RziNmeFsqvqPfZdpUFzGqV3o1djPqtY8w4xnEcyKWpKy6KoBPc1PDUc7qAP9ZJEApqBOxw9wxqtJadVXNLMKomoI8SqD4XBtUXcwbbkEGCN/Sz1fiWUASlR76jmUFZWqMiN3WiupRgjsJbujpIMQwkxJHGwSBZ/NOGV6wOXzlNgpQqZUbMPZ9Q+3riRpO8ecxGnYC3IyVsZ9pxvshwlqOQK5rI0cw1LUEpUtFUtS1eEDvUQSqHTHPRIudOMxS47wppjgoOk6Wihk7MIkFTUBBFpBAI5gYMumqDGBzWZ/BaAn8oJOowzAamMtzgSx2nmfc2cnSFjVJ3j5yJ6ervuDHtnGvpcb4Yp1LwYKRse5ycyPMVCR/fifT7aZcARw/SLR+QG+2x+rBlCc3ETNFCQ+Z+qHWYoUkHizLJ7Xp2j9Yc8dpmaK0mWlVD+s3hcEyxZrxzvtEDffBJp9vaSXGQqjedBy8iOsuv8HDlT0l0wJ+R5oWkycsNp/7Y9DgDWqJJnyCnvJHeSVB7fME4fw3VCgVaYuYA/FK43kRBwLuNaWrFhWy4GlV8VYKbFztDciMfQHFOMUkyYzNWmWplabd3Cs01SoVYJ0zqYCZgdYvjPL29oL6mRzMDYhcsBf8A76fqxcgWlyMa74kIuC6ErB2zGWI0lQFrAmSVM8ttOx31bYvhn6e3e0/EQQdY3/VnbnPltjent9TYE/I39jtR+5mtBxS9qO1SVMtVp/IlTWt21KYvMwEvtMYrlBO6Xla0aKx9G/aWgFXLamarVr1NMKxW1PXd40zCNaZkbYIuAx6P6iVeJJpqI+mo9VQrq0KMstLYG3idrfvwZxh8jAw0DaMNKZI8xFJYpe2rxw7OneMrXPwpNi6xWdqKGvJ5pPzqFVf7SMMUWhfPXaD8qp1A/Nr8JaPvHuw52ZUl6sTYUv2qhM/2dsR+NXqg9aSRER6z9PbiR2YEvVH6NO0b+KoB9Z/jcJXO/wCY/JGr0a/5mTtNar9TkfdgXUuJ0VhXqKrGYDMJu06oJ8to+84J/o4eMhPSrXP/AJjm8c4wHOE03NFQjlSpohogzFOiT59beZnBK/K211cPh+3eGd1/eytTxGmVI1KCeYO8nyEbybjHNPidILHeLqgeEtf2xAuPFb9Lph3Mq+unpYgX1Wkbc+mOaOrvqkuSsLC2tM/uxi9q0uvvyXV/Am3Wc71sOl9Vwc+gYsHtJsJvPM25D7PfhzLV1bwq1wAbCYF4tzv8Y5zhin3oo1JaXBqaSFM2ZosSZnl7Rjqgh71Qx1N3UEiwJLQJUm/PnvhjJszq+/yWTF8LbDCZLPLcDma6pj8MgklKVRhdZXu41KxFtTjnN45+/Hq8VblSqzM+NqZHvhjzvA64h5IzTU9RPxv9+G8jXLFpZTzUAfROx3upMwcXMh1XXi4Fhcsecutw6jpfRXWQzXellKQV0mJBOlpvIvEqZseXTG99FMAZkCPXpmwAEmmBy8gMDnhZ8dUXB0p4gdrv8OftwRfRYkHN2+nT950k/YRh0ZteexULYcS+NmwNKm7M9s6uWtXL5ikXbUbmrSOtgSLk1EmTp9YX0yIUa/jHZzLcQRcxScLUZQaeYpQQw5BxtVXyNxeCpvgYUUN7mO8qWnYGo52ETHWeZxL4NxWvlGZsuY1EM9Fp7qoWNzAvTMf6xeviDRa4dyKzB/IpcTyFXLVO7zCd2T4abKT3VTyRuTEbo0N60SL4aKw3isCY3kGJHSBtM/pYJXBu0OV4ijUKiAVCp7zLVtJMcyBcVF28SzFpg2xle0nY2pltVTLh61CLpJNakBzW01lG8E6xFi82gs6IczmFkqyH56rqYGjAQAkAqFVzI+lqB03mItBw7XbwuLAkGDy+A/ixxFzLS6OAXR1M92wZSV093IkAxLMCOYgjbTK4g0UyQLhGtvyv5Wn3z5XokgEEklEDtm5HB6YFp+SCP+8pGPfEe/Amq0FepVLqrQygSAf9XTNunik+/Bd7dj/JKno2TP8A59DA/wCzFSmM3U7wIUZnBLRpGlRe9hOmPfGKYuQxxl4F10Xd4SB7QXFuamk15KlGWWIAgeRI29hx7TpxVpQzCWYHxMbaGPM7WB9wwQG4Vk66h0Qx4oKAqDpsRFgL7T9mMFWZRXpaSdHeMFLWJHd1IkddsYMHjBO4gAgje/FdnFvgmwkpbHlc0cwBWqL3oxQHII8DUauYvztmKq7+wD4Y1mM16OaWnh9ICYLVmvv469RuXtxpcdkLyY2Sw1nEmm46qw+IOHceOLH2YFK+X8/WlaBLC9BD0G14nl+/EzsrVmrUCEHwCSLxBO8bSGMHaxxs+zXYvN1snlX/ABbSaFNk1NULQUBEgJAJEbH7MWFbsLn+QyjeZq1ARbl8y3MD7MLylZewOfMtD2EeOGud4fMftuR9UYEeR1in80RZ6KkEEmNFAcjtBM+XPBp7K8FrUcpUo1tHeO1Q+BmZRrEDxMqk9ducYH6+j3PKbqskKGanmW0syqq6oZQR4VFo5bnFJmF7aC6OEmEMgc4HYjTdVVbvO9pgMoSCWGkyYj6WqBva3I749oM/euCylBEDSQRP6Uwfhi4bsBn/AKIXf6Waf4GEty2xy/o7z3NViPo52t8fUHwBxk9jfXJdj8Yiuw129+ldVQtVrChVaV1L3mmFIspaLSZNre7fC70is4blSpk6dvWq8rmLfXuMXP8Ai8zn8l8M9WP2kfxyx2Ow+bUMPkk6hEjMhmIvAJd/VBJ588Njw5a61hxnEBPCYwDy3PRY3L0S2WVJuaQWfMpGNF2h42M0aOmi1Lu9Ulik+IAaV0k+GQDJgyi2xLpejzOQB3LKIiDmEERtGmbbb4bq+j7OC3cVG6Fc0umZ5yyn/lvir8IHva87i6357re7iuFc5jyx1t22r81V8LSXqexBY3+lym+/uj4EX0TjwZv+mTlG1Gny+v34zlDsLnEEJQUTuWzE8+c6icbP0f8ABa+VTMd+qqalUOoVg1hTRLmBclSffjWxpC4eJl7bEPlAoE2htlJGsH8+oOW4qMCZNpt9nTHdJRux1Lfr1tv/ABy9k5uzGeQN+JudVSo5K1KB9d2bnUB3bodvdhpuEZnZstmRH6DN9dwNo3+/EEG1jLTah1aYIUw3hOpXUlWVhPiDKQQQBvPM8jjY9n+35pxTz11EBcyoF/6WmvqHq6ytiToxnRwTNkGMnVbe0Kvu8TDe1zt1wvwLnt/kNeeV8vaJjetHTy364BYUtzNWv7S9kEzAOZyTIKjjUQG+ar9GkWV72qCQfpA2IH9ahUrLUy9OnU+U6GXuYGpXKsJYGyL+mTpPI+ITp+x3DM/l81TIytWjl2JFdTUoaLqxDhFqk6xU03AkiZm0bftVxwZOh3vd62LLTUatI1MYGp4Oke43IAEnF8uYq7gKzHRU/pGXTw4U5gmpl1/3dRH/APhgTL61T+kf9o4KmfapxXII1FUSqlaSjudGqkWRh3iqSQQZB09AQL4yqejLOFiT3ABJYgZqtuxJNhQEyT5RissZOi6PDMazDTdqQSC2tO8grP0M9URWRHZVb1gOf7vdiIoJrUAP5Rv/AEquNS/oxzk2FEid/lmYEiB9Huo/549oejjOq6OFokoZGrNVIkqVm1AnYt9WM7MPlNhdTF8ZhmhfG1hBcO711RC7Aj/J+W80n4kn78X+KPsShXIZYNAK0gDBtIsbnf24vMbF55LHNU+E+w/ZjrEfiDRSqHojH6jgQgjwHi+cGVy6083WQCjTAA7owNAAABRtredh54nVe0eeUE/LcwYO2jK6oBuQO5M2mBMm3W1Rw12WigWi/qrYaB9GLeKNrXPL34k97UA1d3ED6VQAiegUFdoHrD3YkYec7NPksBxkQ/jHmEQfR7xmtWo5k1qxrmm4NNyqA6DSRo8CqpGrUZjnvjJcP4zmatNGfN1mcojPpcLdlB9VQAJ6YtPRY4+S8QYKyAVDCsVJUdyrfRJAEsSADaeWwyvZ/MIlOlSIZWKiC8eNtIJhpuY5WsLCFsqRr8tjluoxkjgxuU79FefhGtOn5XXneO9Mx16xiBm+L5qmWY5isKSsqmaryQ2mXDTACljIj6JuMeV+HzdCofvO81Muq8aeRB9Tw77YbfiJS9TQqBtDOWK30zqg2Cza7eeEBxWFs0nJxPirUZysRPyrMEHmKz7e44r6/HszT1kZistNHRGZq5J8eiWGsMNK6xMkbNtF+K/D5Y1FK95qBDMJhdIUpYg6Tcx1Pvw4uf8AEFKtvoLgDRrjYX1b2mIm0zgDihs8m4cT4lWS8VzJAK5ytBEgg0yCPehwxW7Q5lTHy7Mk2BC0qTkFtgQtBiCeXXlitzlBkPfBiSupmBJgoEaEC7WOlp5lT1xqsvklo0cqi/yiMx5u5RmZj1Ja+MOOx5wwbzJv03WzBsknJPaGgqYdos7/ADvPj25JR9uUxy3ajND18/mqfP53L0KYiwmXywESR8RjcYr3E5oA/wAg1v1nT92ORH+0TydWev6LoHBnlI70+ipU41nR/wBdqn208t91EY5zXa3iCELTem5IZpemAoCxYlfpEmwjkTyg1VXJw1WihK0krEAAkHu9IbQpBlQrtptsqRjigz0pFQr3YJCsXYvBPhBBW5ibyTbnvj0ccxe0PB3F+a5DppmPLc1kFXmU7aZ2ogenWyzAgG9BjuJjw1hh2p22ztNSz/Jn2AC0aikkkAATWYSSQOQviirURU06T82wLEoxUtYaYZSDG5kHkvLHFB3WjOYC+BQzMDqkoJLRpEXEgD6sX7R3VVGLl3DvDS1pcr26zbrPdUFIJVge8MEGOtxzB6EYs+EdrBWY5fPU6aiqdCEAmlU1CO7cNsxMgA2aQAZtjAqFIq1adACuoYeJV1FioYDUCbGV588eVK9q9KrLaQSCabBWXQrHxAaZDEixBt1E4sJDaa3Fyh1nUdPpSMHEc3QyOWL6AlKmAFp01AkkwqIogSzEACwk4Hq9vM8amn8XSSQJoOy6gCSgqCupYgA+IoAYMdBou2IJ4ZRViWYvlZJ3JR6bknzOk4wtRqVRu7Kn1iQRIBcAzDKQZgm+2+LyOIK0Yud0bgG9LWmftfnjscqPbRqn/wC4YhJ24z5fSKmVmSATlaukldwD8o3H3GJg4pc9UemBoB0Lo2UuW1OFYQPF4UvPnPIgurlkqBWGtbsR66HxG8rY38x9uFdo7qsftcwFl2nyCJ/Ypy2Ry7GJNMExtJJJjyxd4o+ww/yflf6JcXmNS7I1CWIHH3jK5g9KNQ/BDifiu7R/5pmf6Gp+w2BSg4c6lNQCfoi3P4D+N+mI9fjFPSfs5n+OuG14bTYCQzEr9JnMCN4LH6vK2O3poigUqaBiQF8MiSGOprWAv/agwSBje/ijzo0LgR8JiGriSVofR5mCeCcTrbEnMMD105WmJ+IOKsZZWpqjC2kD4Ac8aLgOX0dnc6ZPip54ydyV72nJjmSk2jGRo8Q7s91XIDDY7B16ibTsCJsSORGLcPmYHODzumcXgkcxhiHw9N+SmrTqAQKpj9JQW+PP2m/249GcZLVFLD85FJ+KCT7xPPbEc8Wpao1D4iLef8fbD6ZtD9IY0vwWDkFNoHuXGD8SzV7bHyTvy7pTqEewD6mYH6sMVa9FgVqKyCdR1AqszM94vhmf0r4d79beIX2vv7OuPRWXqI9tsJPB4a915vwQMW8HVnld/fguM1TqiShJC6QtMaSHX6UloMkbeICw3kg+ni1WhTpA6WRGDIlQsKihVYaTUpioCqhh4osBdjvhtMqF/JE0/JY0n2obe8QfPHjPVkE06TkArq1stmgnw6W3IHPljl4rgr3e65oeO770XQw3EAw20189P0/ytDT7TV/pZan5acwT9tJcV+d7SVO9BCUqTlO7l6hfSGax0BACSwgamAJ6xBqcstZJCIir+lVqP8A3qjawjnbr3URiG10w2qNXduyt4fViYg+eoY5zf2aYw5hD6k+lrX+Luus49P8Axd5rK1FQ90zSqMwHhJqVWJYl5EGWmYI9dtrQ9WrT3Z7tteo6FYqIsZJIJAGmRN/WA54ao5xKahdNf+sKlQ3/AE5b7cJuLD6NKoxHko/aIMecRjT2Eu2Q+Sy582u/f9le8EqIaY7t2YQPCxEpInSQBY+R6Y5NGqrB7uWLB11+HTfRCmwIEXG95m0cjP129WiF83Y/YBB9xjzx1Sq5j6Rpe5W+3X92HtwGIdqGKjpmNJJcPO/yUjMZQDXUpovfaTDECS2mBJ9wHsGI9QOO8psKjoUs50QPCdUwQbmLBTc9NvXeuTZqQH6rE/HVH1YiZ2jWZJLrqUGCoZCCRfm6kfosp23xb8OxNat/JVZiIzoXD1W87XV5yHD53qVKPx+T1H/+Jxj80cuRLMo0swkMVhj4m8SkR1PsvjRduELcN4YGBB72lIpvePkleQH8J252Ps3xmK6ppAFN1AptTGlRCK8fRmDGkbTzwt0MjzbWkjuC6WPc0SizWnUDqns5mXR52pgqD4SZ1TJkbAW+vqMcZlKiuKih3GsDSjAfN92d1YhSe857wReARh3KZxAIashI6wpFhYqTIPtxCo1dDqwqUmHiFSaxuWcFSBpMkLMC3rRsBjNXJZGg9P1Rb7CH/J+W5eDY8oJxfYouwx/EMueqT8STi9xsXoG7BLEDj6zlcwOtGoP/AAHE/ELjY/F6/wDRP+ycClBnL3VTqb1QTOkHYRAAsLfxOHqlMRMFSJ6XiYmRPtnbbFJR4zRVRLpqCH6SydEAiZF7iPIHEk8WpC5qA6E1eFgfzvOzCDa2++E0VmyrdcMSezmZAB/I5+3Oe8zH34yYjncWBAVQIO0RA26CLeRjT9ne0FAcLaizDUwzq7WEVa0fEEbYxNLjNLTLVKYICmCy6oMNF7kk3IAsRti7wmSDQKctAAwBIExEm4iZFufhHv8Abhmtw6neUUE9AQ15MSDII6fZzbPFKJbT3qGxN3XcQZ329vljteK0/FpdWCESJU7CYHWQQPd7cL1S6KaPC6UDwvO4+dqHcdNUb3kn249XIU94YEGCTUqbQRzaNgP7sPvm0ChiwgwN5sxAmLT6wb4nzxyKqkhBFtJ5EDUSAAesqbH84Ti2Z3VRSi1cnWRl7qprHNXsbT6pHwgx7eWHE4lUAvReeex5dRbe1/rw4a6khSBLMyCTzUH6vDz5SeeHEzCHUAJ07xB9sgkTNhMdesjRHjJoxQKzS4OGU25qbbiTaZFJz7rifISccjjK80cfrKR06jEkVgdIB9cnSZuYWTebbTzvtOPKddYMNABhhBtC9NiAL+7zw8cTnWc8Lw9bFMDjtHYsAd4J5fwMODjNHbvF/tD9+He+A5nxCFg29Uk9Y2kAx9uEc2qk/otDWPrOBF+lwZ2PtwwcWl6BLPB4eRKQ4jS/lEHtZR9pxweKU/oy/wCopbz5bW64cNYKr7AJdrEQYnpexDWiZPSMIVFJjUAyi4N493IQN+gt5SeLScmhVHB4huSmvwhM6aVQx1XT+1HtxCzfF30N8zUA0mTEgctx7fs62sVqAhdLABiQo6m5sOsDltHITiv40Gai+moAhRwSGvIDEKpNtwZvPIAzOEnic55haG8Lw45eq23pDqlclw0oNUVFMSNhlqoJnawPvxjqPG02azcwZB+BAP8AHsncek9AcvklRtLLXVRoiUnLVyLQbW2iCBjGUlV6aiqKbE7EGVNgZUExtpMGQOpicVixkkGjdloxmCincC/deDjNKQNQk7Tb7Yv5b4eTPowOkgx5+/EKpkcsquxWkNE6oVQRYNvFvdJ8Q97dUZdAw1BWC6jFRhO0+q1zva+4840t4s/mFgdweP8AhJRn7CGeHZQ9aKH4jF7ig9H5H4MyUGR8np/sjF/jnk2u+BQpLELjjRlq56Un/ZOJuK7tH/mmZ/oKn7DYFKCaZAaFiR4GBjYCoZYeQJANttPtl7MZVTM31rogE7X26bk7H6Pljqk1l5EKIM7eEAX23MY9JBO8CIPP6rch16bRhFrLa3HYiio4Wah3ptnI9hq1Jt7sC+nmyNSLSRgFRGLuRPzan1QhBENgu9gkX8FfODwFs0XH6Jr1idv0emBNX7nv6/ycVBR1poFQkuB3NLclmJvO554mU0212OGYWPEziOTailX4nUuzpTESdRqxyg3NK1unnjhsw5maNK+4703tA/1XSRiPxI+Eb2MwA3igWErdTMEEdMSl2GEdoatd9nA8GZHNo6Vz6qXl6VOrTUmmoBa6bgMjcoALXW3unnh45GkCToExFgpjSSZMg7luV/EPYYmRrquXWSN2tzJ1vYAAn1puORki2JOWq02ClWmRAMHoOXOA3L9HbDtV4uRuVxA6lcLwykIWFkNrjSsSTtz5zaPfbHb8Op6tWhbkDZdpAsI3Mm4/NxIHmRYkg9OljYGZMRe+0Y9aBsedvEYuevmLnaZwWVRQBwqkQpKUzpG+lYNmEE85AFxsZ5YdTh9MahpHikxq3JAU7dI9l59kmm5FxtMmxBA5WFrxztGEguADzF76puOvM/HngsqbKgtw2mdEGodKmPG3IFTPivz25x7Mdvw1PF6+p7k6iYjSJkxOwt9kwJj1CSTYiLCPpXHnE7gcxyx5cLs039wM7E8p2+6+JsotQG4WpDxK651eNhbSFneSbA9LHD/4LUksNXqgGGcbEm0MJjV5i/lh4CLzsfOOUkzaLT7h7vYgj1STaNtr/XG3TniLKLKiPwpIAHehlJYRVqmLNb19r3j94MXOcMXum0tUsHcDvap5Wka42Mzz0jfnaMkAdZtG+x2G5kEm0bXxG4sT3FY28NNzEA7oY84sZ8gfOZsosrTduOz9OlRytQNVJqV0BD1qzQBla+2p2vIkdLjYnGYPC6ICAoraI5SdtIsQdVvuO+xA9J8DLZEf/sr/AO2zF8Y25mSVnwmL/Z/HsgEWedVeQ6qEeGUTrGhAHkkBRBBXQYb77XM+eHjlEIIKrpIZJAiQwmNhb1r8vecPMsztZucRA87wTAtM29+PGNpHOBB3AjobC4noB5jFLKXaKvYP/RuS/wBnpfsDF7ih7B/6Oyn9Cg+AxfYetSWIHaDJvWyuYpUyA9SjUpoTsGdCoJ8pIxPwsCEKF7GcQG9OiQYkCuSYA2OqkPtx2nZHPAQaNGCLgVudv0QOWCphYrkCpkasfwNM1lsmuXqZN6hAdT3VWiZDsx/1jpyN8DnLdh88AC2VzKtpXX3dTJQzKgUmGqmPVG1vLB2wsSQDumse5hthIPcaQKPYzPW/F87sZ8eR35buceHsfnhvRzI/q5cke9WYbeWDthYr2beicMZiRtI7zKB2W7LZkKEbLZk6dUMAATqk3ggbnlGwiMdUuyuaV0NPK5hVEkrMjVtbVUgCDe0mBfqb8LE5QspbepQcTgOd55OsfPVR99u89vxwqfBc/ecnV9k0Lm3iM1Yi23UjBjwsGQKOzCBXEMhXptTp1su9EVNTHU1GStOJHzdRiRqZQZAENHOMRqGWbvETL0dRd3o91T0KD4S4bxFVBATmR63O2DF2g7LUc2yvUaorqugMjx4SZ9Ugqb8yMQuD9g8tl3puhqE02LKCyhdRBWSqqoNicPa5gjLK1Kxvw0pnDwfdHLXxWFPZvPSfxCqeQbvcsTuDN63KLC2PW4Bn7k5Gsdt6mVP/AN23x+rBiGFhGQLZ2YQbHAM9qkZCrvI8WVF/997/AG8+eJFHsznueUb31KE7AcqkbAf34LmFgyBHZhCFuzueUmMnVa8gitl7e41R9X1YjZ7snn6tKogybhmRlBapl4llIkkVSTfe3nfBnwsGQI7MLB9rslm82uXWnlXTunLnXVoiZpsgjS5/Om+KFuyOfM/MreP9akzNzuRcQPdgtYWJLQVJaCbQkfstn4vlp8lq0ptexZh8D5ectHs/ngQfkVeBsBUym3S9Yz8OQwYMLEZAo7MKi7D03XI0FqI1N1UqyN6w0swv7r+/F7hYWLK6WFhYWBCWFhYWBCWFhYWBCWFhYWBCWFhYWBCWFhYWBCWFhYWBCWFhYWBCWFhYWBCWFhYWBCWFhYWBCWFhYWBCWFhYWBC//9k="/>
          <p:cNvSpPr>
            <a:spLocks noChangeAspect="1" noChangeArrowheads="1"/>
          </p:cNvSpPr>
          <p:nvPr/>
        </p:nvSpPr>
        <p:spPr bwMode="auto">
          <a:xfrm>
            <a:off x="460375" y="-814388"/>
            <a:ext cx="1952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55776" y="3861048"/>
            <a:ext cx="23762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20072" y="4139788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POGLEDAJ NEKE OD NJIH...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KMAAAE1CAMAAAC8+qBYAAAAdVBMVEUAAAD///+srKwdHR2tra3p6emampogICCioqJJSUnz8/MWFhZwcHCTk5P7+/v39/fExMRnZ2fn5+fe3t4oKCheXl61tbVNTU0uLi4zMzPR0dF2dnbh4eG7u7sLCwuOjo5CQkI7OzvV1dVVVVV/f398fHyHh4f3eaciAAAEmklEQVR4nO3da3OiMBiGYeKKZxEtWs+gtv7/n7hlrSQo5EARujP3862vMFwFEujUJJ4QonMZR/NQ5LOIL6fJ4aEYxMkxiWcP1c4yGl4XonrC7nR32STLj8HqreBjTywi71/muXrvVjz5avF8Kx63avHte/9eNd+ie/HUjD/C4Ml4un86UX+ze/GiFGffGm+jnMlZtv/jlbDJfuc9p9/JK72O/Ew5z7K4ksVpVpzKYpwVNyNn4WeBME2UU3pD+ckgq4ayuMyKwXtWHBYVvdwtYJFViTBNotxk3lHW5R2pnNx1VhxFspidMn8tN+24Ea8a4td9KW8dtfyeVQey+Ecax1mxn/2Wfl9u6tRq/KWW6CmXVS3KK/h6o3/yjInbNc6UZlCeXqvGuQ3x3p21Y1TapDZjvzXjyJL43dW0YjQ2aZmwJePZnuidWjJaNphbwlaMCxdi+mBpwdhzMnr7NoyJm3HQgtHtUqetpnmjbf+dpQXjh6tx27gxSFyNuVfhRowj5aXaLrH6QzNGV6KXe3I2YnR5EN6yadyo/Dlnmb76QyPGg7NxrP7QiLHrbMylEaNzF96C8X84jxgxYsSIESNGjBgxYsSIESNGjBgxYsSIESNGjBgxYvyVRvl9XOWfo/2sGEhjlH1neNSwsb+b3LJTvol6vBcnc/ltjeO8oNiI8afBiBEjRowYMWLEiBEjRowYX2J0HuLQgjEyb9K6ManP2H2V0Wmwnz5W49irGPWjyZ2yf5Wxxr7AaoqKKsfb10ZcmoEVjWJs3sYuAzOwqjE2b2MX3wysatyat7HK3OyrbHQZsa1L0WwstRndR6oVZWdHrGgURfOqOMfubqxs9Gt4Zq+MuJ8Za2g2V1tiZaN2BhibvBtgdRhdx78/5PI4e9NLjBWGT8rYNumfGrNpodwz1ZFqNYpgat64IBerN7KajOnMYM57b5wnuvqh8Ut5+HB4DdpMHc9hLcY0+7DTMz7Cl73V1nkarvqMaYz9pdWfV681GgcgO07BhREjRowYMWLEiBEjRowYMWLEiBEjRowYMWLEiBEjRowYMWLEiBEjRowYMWJsxVhlTZKmjed4mk/PPHqwaeNz+qaD/QLjH4wYMWLEiBEjRowYMWLEiBEjRowYMWLEiBEjRowYMWLEiBEjRowYMWLEiBEjRowYMWLEiBEjRowYMWLEiBEjRowYMWLEiBEjRoxqjGuIHWo0rg3HGhcbjYtXWi3RbJmh4VibYuOiSaNpdev3YmNgMp5rNJpWt54UG4Vht8h2NVebmJbJHJQYP/W72S0jbZmFYeKZc4nR0LCrLw1YFEOjESXGmX43y/WPLaPvjT/LjGKi281yGWnbzLQ95KLU6Ot2q7NVp9HNMXUVpUZdq3Fac9YmwaX0WP2Rxjg7le22rrPjuWVRerXTh0WpUbyVraJab4O55VxyrH9LVpcbRVjcbzmvOmuH3BQc6nh7ddEYxVvB5Y5ecRbTjJ4f28n3sXRGMXtaBX3usIq0a8Ikfza6gbAwCrHP9ZPzV53EuzLO5jqbKG+oBuNXvxDGw/XxuB5ewxeewyz+OTyE2/w6xn8BwIeU4dsDtNoAAAAASUVORK5CYII="/>
          <p:cNvSpPr>
            <a:spLocks noChangeAspect="1" noChangeArrowheads="1"/>
          </p:cNvSpPr>
          <p:nvPr/>
        </p:nvSpPr>
        <p:spPr bwMode="auto">
          <a:xfrm>
            <a:off x="155575" y="-1790700"/>
            <a:ext cx="1971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6" y="476672"/>
            <a:ext cx="632271" cy="11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2660"/>
            <a:ext cx="1158967" cy="115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8719" y="158329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muzej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4990" y="7186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restoran</a:t>
            </a:r>
            <a:endParaRPr lang="en-US" dirty="0"/>
          </a:p>
        </p:txBody>
      </p:sp>
      <p:sp>
        <p:nvSpPr>
          <p:cNvPr id="6" name="AutoShape 6" descr="http://www.clker.com/cliparts/J/y/k/m/J/L/hotel-motel-sleeping-accomodation-clip-art-black-white.sv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1" y="2762825"/>
            <a:ext cx="1607840" cy="12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543" y="4128120"/>
            <a:ext cx="158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hotel</a:t>
            </a:r>
            <a:endParaRPr 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10" y="2729487"/>
            <a:ext cx="1239218" cy="123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1223" y="40805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Brodska luka</a:t>
            </a:r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8" y="443389"/>
            <a:ext cx="1168238" cy="11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95728" y="17580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bolnica</a:t>
            </a:r>
            <a:endParaRPr lang="en-US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22" y="2420888"/>
            <a:ext cx="1304540" cy="134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8098" y="394204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Željeznički kolodvor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6" y="4771559"/>
            <a:ext cx="797766" cy="119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646" y="6062579"/>
            <a:ext cx="116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crkva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24" y="4828389"/>
            <a:ext cx="1094241" cy="10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31981" y="6246825"/>
            <a:ext cx="267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Zrakoplovna luka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85" y="4771559"/>
            <a:ext cx="1084151" cy="10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48022" y="6062579"/>
            <a:ext cx="16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parkiralište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799" y="4149080"/>
            <a:ext cx="5966666" cy="2423346"/>
          </a:xfrm>
        </p:spPr>
        <p:txBody>
          <a:bodyPr/>
          <a:lstStyle/>
          <a:p>
            <a:r>
              <a:rPr lang="hr-HR" dirty="0" smtClean="0"/>
              <a:t>Primjer jednog plana mjesta: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43408"/>
            <a:ext cx="5112568" cy="531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24208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PLAN MJESTA</a:t>
            </a:r>
            <a:endParaRPr lang="hr-HR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411760" y="1700808"/>
            <a:ext cx="792088" cy="98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1760" y="2944108"/>
            <a:ext cx="893885" cy="1132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4077072"/>
            <a:ext cx="3145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TLOCRT</a:t>
            </a:r>
          </a:p>
          <a:p>
            <a:r>
              <a:rPr lang="hr-HR" dirty="0" smtClean="0"/>
              <a:t>-jednostavni crtež predmeta</a:t>
            </a:r>
          </a:p>
          <a:p>
            <a:r>
              <a:rPr lang="hr-HR" dirty="0" smtClean="0"/>
              <a:t> ili objekata gledan odozgo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8" y="2001057"/>
            <a:ext cx="2035442" cy="212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5508104" y="1340768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04148" y="417437"/>
            <a:ext cx="3289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DOGOVORENI ZNAK ILI SIMBOL</a:t>
            </a:r>
          </a:p>
          <a:p>
            <a:r>
              <a:rPr lang="hr-HR" dirty="0" smtClean="0"/>
              <a:t>-znak za pojedini objekt</a:t>
            </a:r>
          </a:p>
          <a:p>
            <a:r>
              <a:rPr lang="hr-HR" dirty="0" smtClean="0"/>
              <a:t> (ili pojavu) ucrtan na planu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08104" y="2944108"/>
            <a:ext cx="792088" cy="1009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33513" y="4237681"/>
            <a:ext cx="2387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TUMAČ </a:t>
            </a:r>
            <a:r>
              <a:rPr lang="hr-HR" dirty="0" smtClean="0">
                <a:solidFill>
                  <a:srgbClr val="FF0000"/>
                </a:solidFill>
              </a:rPr>
              <a:t>ZNAKOVA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 (LEGENDA)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-dogovoreni znakovi i</a:t>
            </a:r>
          </a:p>
          <a:p>
            <a:r>
              <a:rPr lang="hr-HR" dirty="0" smtClean="0"/>
              <a:t> njihova objašnjenja</a:t>
            </a:r>
            <a:endParaRPr lang="hr-HR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043608" y="5000402"/>
            <a:ext cx="150615" cy="437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07804" y="5000402"/>
            <a:ext cx="198022" cy="437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6448" y="5438010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-u prirodnoj </a:t>
            </a:r>
          </a:p>
          <a:p>
            <a:r>
              <a:rPr lang="hr-HR" dirty="0" smtClean="0"/>
              <a:t>veličini</a:t>
            </a:r>
            <a:endParaRPr lang="hr-HR" dirty="0"/>
          </a:p>
        </p:txBody>
      </p:sp>
      <p:sp>
        <p:nvSpPr>
          <p:cNvPr id="28" name="TextBox 27"/>
          <p:cNvSpPr txBox="1"/>
          <p:nvPr/>
        </p:nvSpPr>
        <p:spPr>
          <a:xfrm>
            <a:off x="2779485" y="5576509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-umanjen</a:t>
            </a:r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30" y="1700808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41" y="1617767"/>
            <a:ext cx="766580" cy="76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79" y="1704413"/>
            <a:ext cx="458202" cy="6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kastela.org/images/stories/arhiv/kastela/mape/ppz_tum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49" y="4046899"/>
            <a:ext cx="2065337" cy="21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44" y="2420888"/>
            <a:ext cx="631711" cy="62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78" y="2583400"/>
            <a:ext cx="316706" cy="60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48" y="2493236"/>
            <a:ext cx="652463" cy="6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29" y="149084"/>
            <a:ext cx="45544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PLAN MJESTA</a:t>
            </a:r>
          </a:p>
          <a:p>
            <a:r>
              <a:rPr lang="hr-HR" dirty="0" smtClean="0"/>
              <a:t>-umanjeni </a:t>
            </a:r>
            <a:r>
              <a:rPr lang="hr-HR" dirty="0"/>
              <a:t>prikaz nekog naselja ili </a:t>
            </a:r>
          </a:p>
          <a:p>
            <a:r>
              <a:rPr lang="hr-HR" dirty="0"/>
              <a:t>dijela grada na kojem su umjesto </a:t>
            </a:r>
            <a:endParaRPr lang="hr-HR" dirty="0" smtClean="0"/>
          </a:p>
          <a:p>
            <a:r>
              <a:rPr lang="hr-HR" dirty="0" smtClean="0"/>
              <a:t>umanjenih</a:t>
            </a:r>
            <a:endParaRPr lang="hr-HR" dirty="0"/>
          </a:p>
          <a:p>
            <a:r>
              <a:rPr lang="hr-HR" dirty="0"/>
              <a:t>objekata ucrtani dogovorni </a:t>
            </a:r>
            <a:r>
              <a:rPr lang="hr-HR" dirty="0" smtClean="0"/>
              <a:t>znaci</a:t>
            </a:r>
          </a:p>
          <a:p>
            <a:r>
              <a:rPr lang="hr-HR" dirty="0" smtClean="0"/>
              <a:t>-planovi prikazuju neko mjesto odozgo</a:t>
            </a:r>
          </a:p>
          <a:p>
            <a:r>
              <a:rPr lang="hr-HR" dirty="0" smtClean="0"/>
              <a:t> i zato predstavljaju posebnu vrstu </a:t>
            </a:r>
            <a:r>
              <a:rPr lang="hr-HR" dirty="0" smtClean="0">
                <a:solidFill>
                  <a:srgbClr val="FF0000"/>
                </a:solidFill>
              </a:rPr>
              <a:t>tlocrta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s-Latn-BA" sz="2400" dirty="0" err="1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Tlocrt</a:t>
            </a:r>
            <a:r>
              <a:rPr lang="bs-Latn-BA" sz="2400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je jednostavni crtež nekog predmeta gledan odozgo.</a:t>
            </a:r>
            <a:endParaRPr lang="bs-Latn-BA" sz="2400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3544098" y="3671179"/>
            <a:ext cx="24096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Tlocrt</a:t>
            </a:r>
            <a:r>
              <a:rPr lang="bs-Latn-B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 školske klupe</a:t>
            </a:r>
            <a:endParaRPr lang="bs-Latn-BA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7105812" y="3855845"/>
            <a:ext cx="14334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Tlocrt</a:t>
            </a:r>
            <a:r>
              <a:rPr lang="bs-Latn-B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 kuće</a:t>
            </a:r>
            <a:endParaRPr lang="bs-Latn-BA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356427" y="5157192"/>
            <a:ext cx="878497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dk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sz="2400" dirty="0" smtClean="0">
                <a:ln w="12700">
                  <a:solidFill>
                    <a:srgbClr val="FF0000"/>
                  </a:solidFill>
                </a:ln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Tlocrte nekih predmeta možemo crtati u prirodnoj veličini, dok smo tlocrte pojedinih predmeta morali umanjiti.</a:t>
            </a:r>
            <a:endParaRPr lang="bs-Latn-BA" sz="2400" dirty="0">
              <a:ln w="12700">
                <a:solidFill>
                  <a:srgbClr val="FF0000"/>
                </a:solidFill>
              </a:ln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" y="2186914"/>
            <a:ext cx="10429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9702"/>
            <a:ext cx="5365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9864"/>
            <a:ext cx="12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19" y="2798807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rava linija spajanja 5"/>
          <p:cNvCxnSpPr>
            <a:stCxn id="2058" idx="0"/>
            <a:endCxn id="2058" idx="2"/>
          </p:cNvCxnSpPr>
          <p:nvPr/>
        </p:nvCxnSpPr>
        <p:spPr>
          <a:xfrm>
            <a:off x="1409657" y="2798807"/>
            <a:ext cx="0" cy="244475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a linija spajanja 13"/>
          <p:cNvCxnSpPr/>
          <p:nvPr/>
        </p:nvCxnSpPr>
        <p:spPr>
          <a:xfrm>
            <a:off x="1835696" y="2204377"/>
            <a:ext cx="0" cy="138430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avougaonik 23"/>
          <p:cNvSpPr/>
          <p:nvPr/>
        </p:nvSpPr>
        <p:spPr>
          <a:xfrm>
            <a:off x="874574" y="3823579"/>
            <a:ext cx="15552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Tlocrt</a:t>
            </a:r>
            <a:r>
              <a:rPr lang="bs-Latn-B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bs-Latn-BA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šiljala</a:t>
            </a:r>
            <a:endParaRPr lang="bs-Latn-BA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3419872" y="2329702"/>
            <a:ext cx="2448272" cy="1024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6"/>
          <p:cNvSpPr/>
          <p:nvPr/>
        </p:nvSpPr>
        <p:spPr>
          <a:xfrm>
            <a:off x="6948264" y="2125339"/>
            <a:ext cx="1728192" cy="1346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cxnSp>
        <p:nvCxnSpPr>
          <p:cNvPr id="9" name="Prava linija spajanja 8"/>
          <p:cNvCxnSpPr>
            <a:stCxn id="7" idx="0"/>
            <a:endCxn id="7" idx="2"/>
          </p:cNvCxnSpPr>
          <p:nvPr/>
        </p:nvCxnSpPr>
        <p:spPr>
          <a:xfrm>
            <a:off x="7812360" y="2125339"/>
            <a:ext cx="0" cy="13469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1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51520" y="2634976"/>
            <a:ext cx="2736304" cy="216302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7030A0"/>
                </a:solidFill>
              </a:rPr>
              <a:t>Iz zrakoplova ili satelita snimi se određeno mjesto.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6383538" cy="1143000"/>
          </a:xfrm>
        </p:spPr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Kako nastaje plan?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5715669" cy="374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7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783" y="320860"/>
            <a:ext cx="8028384" cy="2139518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rgbClr val="7030A0"/>
                </a:solidFill>
              </a:rPr>
              <a:t>Na temelju fotografija i snimaka iz satelita uz pomoć računala ucrtavaju se zgrade, ulice i svi ostali dijelovi. Sve je prikazano umanjeno kako bi cijelo mjesto stalo na papir.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pksplit.hr/wp/wp-content/uploads/2010/08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9461"/>
            <a:ext cx="7740352" cy="43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arjan.fesb.hr/%7Esikora/images/strazn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023"/>
            <a:ext cx="9377663" cy="6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2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pic>
        <p:nvPicPr>
          <p:cNvPr id="3" name="Picture 4" descr="centar_g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6713"/>
            <a:ext cx="8686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3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pic>
        <p:nvPicPr>
          <p:cNvPr id="3" name="Picture 4" descr="ogkar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13"/>
            <a:ext cx="8066856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3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Fatima Kadrić</a:t>
            </a:r>
            <a:endParaRPr lang="bs-Latn-BA"/>
          </a:p>
        </p:txBody>
      </p:sp>
      <p:pic>
        <p:nvPicPr>
          <p:cNvPr id="3" name="Picture 4" descr="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6625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Ure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e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371</TotalTime>
  <Words>273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Tlocrt je jednostavni crtež nekog predmeta gledan odozgo.</vt:lpstr>
      <vt:lpstr>Kako nastaje plan?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Primjer jednog plana mjesta: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FATIMA</dc:creator>
  <cp:lastModifiedBy>Windows korisnik</cp:lastModifiedBy>
  <cp:revision>43</cp:revision>
  <cp:lastPrinted>2013-05-14T18:10:21Z</cp:lastPrinted>
  <dcterms:created xsi:type="dcterms:W3CDTF">2013-05-14T13:34:01Z</dcterms:created>
  <dcterms:modified xsi:type="dcterms:W3CDTF">2015-10-21T07:41:00Z</dcterms:modified>
</cp:coreProperties>
</file>