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68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388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5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0670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121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089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1458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9066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98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0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207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27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981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84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906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443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863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630F2-CF4B-4A16-9282-D67B9858153D}" type="datetimeFigureOut">
              <a:rPr lang="hr-HR" smtClean="0"/>
              <a:t>16.3.2020.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2C4A13-6625-4AC6-ADA2-A8902A448E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535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hr-HR" altLang="sr-Latn-RS" sz="4400" dirty="0">
                <a:solidFill>
                  <a:srgbClr val="FF0000"/>
                </a:solidFill>
              </a:rPr>
              <a:t>PRAVAC</a:t>
            </a:r>
          </a:p>
        </p:txBody>
      </p:sp>
    </p:spTree>
    <p:extLst>
      <p:ext uri="{BB962C8B-B14F-4D97-AF65-F5344CB8AC3E}">
        <p14:creationId xmlns:p14="http://schemas.microsoft.com/office/powerpoint/2010/main" val="268246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94" y="1843501"/>
            <a:ext cx="11138525" cy="243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51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84" y="1682487"/>
            <a:ext cx="11538918" cy="3366589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9607826" y="2663687"/>
            <a:ext cx="1280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PRISJETI SE:</a:t>
            </a:r>
          </a:p>
        </p:txBody>
      </p:sp>
      <p:cxnSp>
        <p:nvCxnSpPr>
          <p:cNvPr id="7" name="Ravni poveznik 6"/>
          <p:cNvCxnSpPr/>
          <p:nvPr/>
        </p:nvCxnSpPr>
        <p:spPr>
          <a:xfrm flipV="1">
            <a:off x="1603513" y="2663687"/>
            <a:ext cx="2955235" cy="702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3081130" y="3856383"/>
            <a:ext cx="2564296" cy="371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flipV="1">
            <a:off x="4558748" y="3220278"/>
            <a:ext cx="2849217" cy="145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4363278" y="2580952"/>
            <a:ext cx="338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A770-Roman" panose="00000400000000000000" pitchFamily="2" charset="0"/>
              </a:rPr>
              <a:t>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7134732" y="3200370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A770-Roman" panose="00000400000000000000" pitchFamily="2" charset="0"/>
              </a:rPr>
              <a:t>b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5306872" y="4115039"/>
            <a:ext cx="287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A770-Roman" panose="00000400000000000000" pitchFamily="2" charset="0"/>
              </a:rPr>
              <a:t>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A01D5D-3FD4-4FC1-BFB0-434F5614C1D6}"/>
              </a:ext>
            </a:extLst>
          </p:cNvPr>
          <p:cNvSpPr/>
          <p:nvPr/>
        </p:nvSpPr>
        <p:spPr>
          <a:xfrm>
            <a:off x="749546" y="5165182"/>
            <a:ext cx="94019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altLang="sr-Latn-RS" sz="2400" dirty="0">
                <a:solidFill>
                  <a:prstClr val="black"/>
                </a:solidFill>
              </a:rPr>
              <a:t>Pravac označavamo bilo kojim malim pisanim slovima abecede – </a:t>
            </a:r>
            <a:r>
              <a:rPr lang="hr-HR" altLang="sr-Latn-RS" sz="4000" dirty="0">
                <a:solidFill>
                  <a:prstClr val="black"/>
                </a:solidFill>
                <a:latin typeface="Edwardian Script ITC" panose="030303020407070D0804" pitchFamily="66" charset="0"/>
              </a:rPr>
              <a:t>p, r, s, t …</a:t>
            </a:r>
            <a:r>
              <a:rPr lang="hr-HR" sz="2400" dirty="0">
                <a:solidFill>
                  <a:prstClr val="black"/>
                </a:solidFill>
              </a:rPr>
              <a:t>Zapamti: u geometriji ne koristimo slova sa kvačicama.</a:t>
            </a:r>
          </a:p>
        </p:txBody>
      </p:sp>
    </p:spTree>
    <p:extLst>
      <p:ext uri="{BB962C8B-B14F-4D97-AF65-F5344CB8AC3E}">
        <p14:creationId xmlns:p14="http://schemas.microsoft.com/office/powerpoint/2010/main" val="254668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F533F4D3-4F2A-402E-A320-23FFEB0FFDE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82666643"/>
                  </p:ext>
                </p:extLst>
              </p:nvPr>
            </p:nvGraphicFramePr>
            <p:xfrm>
              <a:off x="-722450" y="3780332"/>
              <a:ext cx="3048000" cy="1714500"/>
            </p:xfrm>
            <a:graphic>
              <a:graphicData uri="http://schemas.microsoft.com/office/powerpoint/2016/slidezoom">
                <pslz:sldZm>
                  <pslz:sldZmObj sldId="266" cId="3311072837">
                    <pslz:zmPr id="{926F6E3D-CF4C-44D9-9C83-3BD2007B03B6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533F4D3-4F2A-402E-A320-23FFEB0FFD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722450" y="3780332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107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7" y="169786"/>
            <a:ext cx="11130004" cy="6688214"/>
          </a:xfrm>
          <a:prstGeom prst="rect">
            <a:avLst/>
          </a:prstGeom>
        </p:spPr>
      </p:pic>
      <p:sp>
        <p:nvSpPr>
          <p:cNvPr id="2" name="TekstniOkvir 1"/>
          <p:cNvSpPr txBox="1"/>
          <p:nvPr/>
        </p:nvSpPr>
        <p:spPr>
          <a:xfrm>
            <a:off x="531907" y="4664765"/>
            <a:ext cx="3957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ZAKRIVLJENA OTVORENA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560365" y="4638261"/>
            <a:ext cx="125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RAVNA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297447" y="6208643"/>
            <a:ext cx="20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IZLOMLJENA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6096909" y="6215269"/>
            <a:ext cx="4082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ZAKRIVLJENA ZATVORENA</a:t>
            </a:r>
          </a:p>
        </p:txBody>
      </p:sp>
    </p:spTree>
    <p:extLst>
      <p:ext uri="{BB962C8B-B14F-4D97-AF65-F5344CB8AC3E}">
        <p14:creationId xmlns:p14="http://schemas.microsoft.com/office/powerpoint/2010/main" val="42858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1453805"/>
            <a:ext cx="11926957" cy="340969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181600" y="4134679"/>
            <a:ext cx="178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C,D</a:t>
            </a:r>
          </a:p>
        </p:txBody>
      </p:sp>
    </p:spTree>
    <p:extLst>
      <p:ext uri="{BB962C8B-B14F-4D97-AF65-F5344CB8AC3E}">
        <p14:creationId xmlns:p14="http://schemas.microsoft.com/office/powerpoint/2010/main" val="12549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45" y="279744"/>
            <a:ext cx="11427724" cy="315874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58" y="3438493"/>
            <a:ext cx="11545542" cy="318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77" y="149251"/>
            <a:ext cx="9865140" cy="6708749"/>
          </a:xfrm>
        </p:spPr>
      </p:pic>
      <p:cxnSp>
        <p:nvCxnSpPr>
          <p:cNvPr id="6" name="Ravni poveznik 5"/>
          <p:cNvCxnSpPr/>
          <p:nvPr/>
        </p:nvCxnSpPr>
        <p:spPr>
          <a:xfrm flipV="1">
            <a:off x="1417983" y="1391478"/>
            <a:ext cx="2120347" cy="4505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ručno 6"/>
          <p:cNvSpPr/>
          <p:nvPr/>
        </p:nvSpPr>
        <p:spPr>
          <a:xfrm>
            <a:off x="4253948" y="1059940"/>
            <a:ext cx="1873233" cy="1140511"/>
          </a:xfrm>
          <a:custGeom>
            <a:avLst/>
            <a:gdLst>
              <a:gd name="connsiteX0" fmla="*/ 0 w 1873233"/>
              <a:gd name="connsiteY0" fmla="*/ 927886 h 1140511"/>
              <a:gd name="connsiteX1" fmla="*/ 304800 w 1873233"/>
              <a:gd name="connsiteY1" fmla="*/ 570077 h 1140511"/>
              <a:gd name="connsiteX2" fmla="*/ 490330 w 1873233"/>
              <a:gd name="connsiteY2" fmla="*/ 848373 h 1140511"/>
              <a:gd name="connsiteX3" fmla="*/ 662609 w 1873233"/>
              <a:gd name="connsiteY3" fmla="*/ 623086 h 1140511"/>
              <a:gd name="connsiteX4" fmla="*/ 861391 w 1873233"/>
              <a:gd name="connsiteY4" fmla="*/ 1139921 h 1140511"/>
              <a:gd name="connsiteX5" fmla="*/ 993913 w 1873233"/>
              <a:gd name="connsiteY5" fmla="*/ 503817 h 1140511"/>
              <a:gd name="connsiteX6" fmla="*/ 583095 w 1873233"/>
              <a:gd name="connsiteY6" fmla="*/ 424303 h 1140511"/>
              <a:gd name="connsiteX7" fmla="*/ 901148 w 1873233"/>
              <a:gd name="connsiteY7" fmla="*/ 79747 h 1140511"/>
              <a:gd name="connsiteX8" fmla="*/ 1152939 w 1873233"/>
              <a:gd name="connsiteY8" fmla="*/ 384547 h 1140511"/>
              <a:gd name="connsiteX9" fmla="*/ 1842052 w 1873233"/>
              <a:gd name="connsiteY9" fmla="*/ 234 h 1140511"/>
              <a:gd name="connsiteX10" fmla="*/ 1736035 w 1873233"/>
              <a:gd name="connsiteY10" fmla="*/ 450808 h 1140511"/>
              <a:gd name="connsiteX11" fmla="*/ 1563756 w 1873233"/>
              <a:gd name="connsiteY11" fmla="*/ 702599 h 114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3233" h="1140511">
                <a:moveTo>
                  <a:pt x="0" y="927886"/>
                </a:moveTo>
                <a:cubicBezTo>
                  <a:pt x="111539" y="755607"/>
                  <a:pt x="223078" y="583329"/>
                  <a:pt x="304800" y="570077"/>
                </a:cubicBezTo>
                <a:cubicBezTo>
                  <a:pt x="386522" y="556825"/>
                  <a:pt x="430695" y="839538"/>
                  <a:pt x="490330" y="848373"/>
                </a:cubicBezTo>
                <a:cubicBezTo>
                  <a:pt x="549965" y="857208"/>
                  <a:pt x="600766" y="574495"/>
                  <a:pt x="662609" y="623086"/>
                </a:cubicBezTo>
                <a:cubicBezTo>
                  <a:pt x="724452" y="671677"/>
                  <a:pt x="806174" y="1159799"/>
                  <a:pt x="861391" y="1139921"/>
                </a:cubicBezTo>
                <a:cubicBezTo>
                  <a:pt x="916608" y="1120043"/>
                  <a:pt x="1040296" y="623087"/>
                  <a:pt x="993913" y="503817"/>
                </a:cubicBezTo>
                <a:cubicBezTo>
                  <a:pt x="947530" y="384547"/>
                  <a:pt x="598556" y="494981"/>
                  <a:pt x="583095" y="424303"/>
                </a:cubicBezTo>
                <a:cubicBezTo>
                  <a:pt x="567634" y="353625"/>
                  <a:pt x="806174" y="86373"/>
                  <a:pt x="901148" y="79747"/>
                </a:cubicBezTo>
                <a:cubicBezTo>
                  <a:pt x="996122" y="73121"/>
                  <a:pt x="996122" y="397799"/>
                  <a:pt x="1152939" y="384547"/>
                </a:cubicBezTo>
                <a:cubicBezTo>
                  <a:pt x="1309756" y="371295"/>
                  <a:pt x="1744869" y="-10809"/>
                  <a:pt x="1842052" y="234"/>
                </a:cubicBezTo>
                <a:cubicBezTo>
                  <a:pt x="1939235" y="11277"/>
                  <a:pt x="1782418" y="333747"/>
                  <a:pt x="1736035" y="450808"/>
                </a:cubicBezTo>
                <a:cubicBezTo>
                  <a:pt x="1689652" y="567869"/>
                  <a:pt x="1626704" y="635234"/>
                  <a:pt x="1563756" y="70259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Kutni poveznik 8"/>
          <p:cNvCxnSpPr/>
          <p:nvPr/>
        </p:nvCxnSpPr>
        <p:spPr>
          <a:xfrm flipV="1">
            <a:off x="6771861" y="1245704"/>
            <a:ext cx="1921565" cy="59634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flipH="1">
            <a:off x="1245704" y="4744278"/>
            <a:ext cx="2743201" cy="2517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flipH="1">
            <a:off x="9057862" y="4081670"/>
            <a:ext cx="1504121" cy="1391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3147390" y="6488668"/>
            <a:ext cx="94753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26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4" y="1365223"/>
            <a:ext cx="11871877" cy="271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0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67" y="1590261"/>
            <a:ext cx="11751911" cy="257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905000" y="38862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hr-HR" altLang="sr-Latn-RS" sz="2400" dirty="0"/>
              <a:t>                                                                                         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hr-HR" altLang="sr-Latn-RS" sz="2400"/>
          </a:p>
          <a:p>
            <a:pPr>
              <a:lnSpc>
                <a:spcPct val="80000"/>
              </a:lnSpc>
              <a:buFontTx/>
              <a:buNone/>
            </a:pPr>
            <a:endParaRPr lang="hr-HR" altLang="sr-Latn-RS" sz="2400"/>
          </a:p>
        </p:txBody>
      </p:sp>
      <p:sp>
        <p:nvSpPr>
          <p:cNvPr id="512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3581400" y="1295400"/>
            <a:ext cx="4038600" cy="457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 altLang="sr-Latn-RS" sz="2400"/>
              <a:t> </a:t>
            </a:r>
            <a:r>
              <a:rPr lang="hr-HR" altLang="sr-Latn-RS"/>
              <a:t>A                           B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62400" y="1066800"/>
            <a:ext cx="2819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981200" y="2362200"/>
            <a:ext cx="7467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581400" y="25146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hr-HR" altLang="sr-Latn-RS" sz="2400"/>
              <a:t> </a:t>
            </a:r>
            <a:r>
              <a:rPr lang="hr-HR" altLang="sr-Latn-RS"/>
              <a:t>A                           B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886200" y="23622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752600" y="3886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1828800" y="44958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800" dirty="0">
                <a:solidFill>
                  <a:srgbClr val="FF0000"/>
                </a:solidFill>
              </a:rPr>
              <a:t>PRAVAC JE RAVNA NEOMEĐENA CRTA</a:t>
            </a:r>
            <a:br>
              <a:rPr lang="hr-HR" altLang="sr-Latn-RS" sz="2800" dirty="0">
                <a:solidFill>
                  <a:srgbClr val="FF0000"/>
                </a:solidFill>
              </a:rPr>
            </a:br>
            <a:r>
              <a:rPr lang="hr-HR" altLang="sr-Latn-RS" sz="2800" dirty="0">
                <a:solidFill>
                  <a:schemeClr val="tx1"/>
                </a:solidFill>
              </a:rPr>
              <a:t>.</a:t>
            </a:r>
            <a:r>
              <a:rPr lang="hr-HR" altLang="sr-Latn-RS" sz="2400" dirty="0"/>
              <a:t>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7165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  <p:bldP spid="5124" grpId="0" animBg="1"/>
      <p:bldP spid="5129" grpId="0" animBg="1"/>
      <p:bldP spid="5130" grpId="0"/>
      <p:bldP spid="5131" grpId="0" animBg="1"/>
      <p:bldP spid="5132" grpId="0" animBg="1"/>
      <p:bldP spid="51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72" y="404811"/>
            <a:ext cx="11535189" cy="384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57</Words>
  <Application>Microsoft Office PowerPoint</Application>
  <PresentationFormat>Widescreen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A770-Roman</vt:lpstr>
      <vt:lpstr>Arial</vt:lpstr>
      <vt:lpstr>Edwardian Script ITC</vt:lpstr>
      <vt:lpstr>Trebuchet MS</vt:lpstr>
      <vt:lpstr>Wingdings 3</vt:lpstr>
      <vt:lpstr>Facet</vt:lpstr>
      <vt:lpstr>PRAVAC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Omeđena i neomeđena  ravna crta</dc:title>
  <dc:creator>Sandra</dc:creator>
  <cp:lastModifiedBy>Boris Dusa</cp:lastModifiedBy>
  <cp:revision>6</cp:revision>
  <dcterms:created xsi:type="dcterms:W3CDTF">2016-02-28T15:42:05Z</dcterms:created>
  <dcterms:modified xsi:type="dcterms:W3CDTF">2020-03-16T18:20:29Z</dcterms:modified>
</cp:coreProperties>
</file>