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8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22" autoAdjust="0"/>
    <p:restoredTop sz="86329" autoAdjust="0"/>
  </p:normalViewPr>
  <p:slideViewPr>
    <p:cSldViewPr>
      <p:cViewPr varScale="1">
        <p:scale>
          <a:sx n="74" d="100"/>
          <a:sy n="74" d="100"/>
        </p:scale>
        <p:origin x="-4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A27114-3CAB-4378-9BB0-DD08B0615E4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CA2F65-30E0-4ED5-93BC-4AC8CF44660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79FA6D8-9E93-4E8B-89ED-BE78380A7464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0580C4-7E0B-4AF8-8727-F454D285F17E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C29FA997-5215-4FA6-8172-271D2327C187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5C32AE-0D4D-41D4-A9C4-E4A847378BB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A7D338-34DC-4068-958D-BDA5920ACB56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1E4A3D-B743-4EF2-9B6B-EDB677BD8C0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04E8BB-76A4-4421-87A7-FF48D6F25D60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5A923A-7569-42F8-92C4-2DD6C60FF59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CB22F3-872B-4FDD-82D0-94918CB17AC9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AC942B-E700-4E36-B0BF-D7F52246F4DB}" type="slidenum">
              <a:rPr lang="hr-HR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>
              <a:solidFill>
                <a:prstClr val="black">
                  <a:tint val="75000"/>
                </a:prstClr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76250"/>
            <a:ext cx="7200900" cy="936625"/>
          </a:xfrm>
        </p:spPr>
        <p:txBody>
          <a:bodyPr/>
          <a:lstStyle/>
          <a:p>
            <a:pPr eaLnBrk="1" hangingPunct="1"/>
            <a:r>
              <a:rPr lang="hr-HR" altLang="sr-Latn-RS" sz="5100" dirty="0" smtClean="0"/>
              <a:t/>
            </a:r>
            <a:br>
              <a:rPr lang="hr-HR" altLang="sr-Latn-RS" sz="5100" dirty="0" smtClean="0"/>
            </a:br>
            <a:r>
              <a:rPr lang="hr-HR" altLang="sr-Latn-RS" sz="5100" dirty="0"/>
              <a:t/>
            </a:r>
            <a:br>
              <a:rPr lang="hr-HR" altLang="sr-Latn-RS" sz="5100" dirty="0"/>
            </a:br>
            <a:r>
              <a:rPr lang="hr-HR" altLang="sr-Latn-RS" sz="5100" dirty="0" smtClean="0"/>
              <a:t/>
            </a:r>
            <a:br>
              <a:rPr lang="hr-HR" altLang="sr-Latn-RS" sz="5100" dirty="0" smtClean="0"/>
            </a:br>
            <a:r>
              <a:rPr lang="hr-HR" altLang="sr-Latn-RS" sz="4800" dirty="0" smtClean="0"/>
              <a:t>Snalaženje </a:t>
            </a:r>
            <a:r>
              <a:rPr lang="hr-HR" altLang="sr-Latn-RS" sz="4800" dirty="0" smtClean="0"/>
              <a:t>u prostoru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smtClean="0"/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611188" y="6381750"/>
            <a:ext cx="453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r-HR" altLang="sr-Latn-RS" sz="1800" dirty="0">
                <a:solidFill>
                  <a:prstClr val="black"/>
                </a:solidFill>
                <a:latin typeface="Verdana" pitchFamily="34" charset="0"/>
              </a:rPr>
              <a:t>Učiteljica Marijana Šundov, 3</a:t>
            </a:r>
            <a:r>
              <a:rPr lang="hr-HR" altLang="sr-Latn-RS" sz="1800" dirty="0" smtClean="0">
                <a:solidFill>
                  <a:prstClr val="black"/>
                </a:solidFill>
                <a:latin typeface="Verdana" pitchFamily="34" charset="0"/>
              </a:rPr>
              <a:t>.a</a:t>
            </a:r>
            <a:endParaRPr lang="hr-HR" altLang="sr-Latn-RS" sz="1800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" name="AutoShape 2" descr="Slikovni rezultat za snala&amp;zcaron;enje u prosto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" name="AutoShape 4" descr="Slikovni rezultat za snala&amp;zcaron;enje u prosto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0" name="Picture 6" descr="http://www.insideout.hr/uploads/pages/article-gallery-big-1382521276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5"/>
            <a:ext cx="6264696" cy="421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13533" y="6228370"/>
            <a:ext cx="352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Kviz znanja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671934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444500"/>
            <a:ext cx="8229600" cy="5178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Nasuprot jugoistoku je sjeveroistok.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 smtClean="0"/>
              <a:t>DA              NE</a:t>
            </a:r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2079108" y="1357313"/>
            <a:ext cx="1323975" cy="1117600"/>
          </a:xfrm>
          <a:custGeom>
            <a:avLst/>
            <a:gdLst>
              <a:gd name="T0" fmla="*/ 2147483647 w 834"/>
              <a:gd name="T1" fmla="*/ 2147483647 h 704"/>
              <a:gd name="T2" fmla="*/ 2147483647 w 834"/>
              <a:gd name="T3" fmla="*/ 2147483647 h 704"/>
              <a:gd name="T4" fmla="*/ 2147483647 w 834"/>
              <a:gd name="T5" fmla="*/ 2147483647 h 704"/>
              <a:gd name="T6" fmla="*/ 2147483647 w 834"/>
              <a:gd name="T7" fmla="*/ 2147483647 h 704"/>
              <a:gd name="T8" fmla="*/ 2147483647 w 834"/>
              <a:gd name="T9" fmla="*/ 2147483647 h 704"/>
              <a:gd name="T10" fmla="*/ 2147483647 w 834"/>
              <a:gd name="T11" fmla="*/ 2147483647 h 704"/>
              <a:gd name="T12" fmla="*/ 2147483647 w 834"/>
              <a:gd name="T13" fmla="*/ 2147483647 h 704"/>
              <a:gd name="T14" fmla="*/ 2147483647 w 834"/>
              <a:gd name="T15" fmla="*/ 2147483647 h 704"/>
              <a:gd name="T16" fmla="*/ 2147483647 w 834"/>
              <a:gd name="T17" fmla="*/ 2147483647 h 704"/>
              <a:gd name="T18" fmla="*/ 2147483647 w 834"/>
              <a:gd name="T19" fmla="*/ 2147483647 h 704"/>
              <a:gd name="T20" fmla="*/ 2147483647 w 834"/>
              <a:gd name="T21" fmla="*/ 2147483647 h 704"/>
              <a:gd name="T22" fmla="*/ 2147483647 w 834"/>
              <a:gd name="T23" fmla="*/ 2147483647 h 704"/>
              <a:gd name="T24" fmla="*/ 2147483647 w 834"/>
              <a:gd name="T25" fmla="*/ 2147483647 h 704"/>
              <a:gd name="T26" fmla="*/ 2147483647 w 834"/>
              <a:gd name="T27" fmla="*/ 2147483647 h 704"/>
              <a:gd name="T28" fmla="*/ 2147483647 w 834"/>
              <a:gd name="T29" fmla="*/ 2147483647 h 704"/>
              <a:gd name="T30" fmla="*/ 2147483647 w 834"/>
              <a:gd name="T31" fmla="*/ 2147483647 h 704"/>
              <a:gd name="T32" fmla="*/ 2147483647 w 834"/>
              <a:gd name="T33" fmla="*/ 2147483647 h 704"/>
              <a:gd name="T34" fmla="*/ 2147483647 w 834"/>
              <a:gd name="T35" fmla="*/ 2147483647 h 704"/>
              <a:gd name="T36" fmla="*/ 2147483647 w 834"/>
              <a:gd name="T37" fmla="*/ 2147483647 h 704"/>
              <a:gd name="T38" fmla="*/ 2147483647 w 834"/>
              <a:gd name="T39" fmla="*/ 2147483647 h 704"/>
              <a:gd name="T40" fmla="*/ 2147483647 w 834"/>
              <a:gd name="T41" fmla="*/ 0 h 704"/>
              <a:gd name="T42" fmla="*/ 2147483647 w 834"/>
              <a:gd name="T43" fmla="*/ 2147483647 h 7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34"/>
              <a:gd name="T67" fmla="*/ 0 h 704"/>
              <a:gd name="T68" fmla="*/ 834 w 834"/>
              <a:gd name="T69" fmla="*/ 704 h 70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34" h="704">
                <a:moveTo>
                  <a:pt x="304" y="18"/>
                </a:moveTo>
                <a:cubicBezTo>
                  <a:pt x="243" y="58"/>
                  <a:pt x="277" y="51"/>
                  <a:pt x="185" y="64"/>
                </a:cubicBezTo>
                <a:cubicBezTo>
                  <a:pt x="169" y="69"/>
                  <a:pt x="132" y="80"/>
                  <a:pt x="121" y="91"/>
                </a:cubicBezTo>
                <a:cubicBezTo>
                  <a:pt x="114" y="98"/>
                  <a:pt x="117" y="110"/>
                  <a:pt x="112" y="118"/>
                </a:cubicBezTo>
                <a:cubicBezTo>
                  <a:pt x="100" y="139"/>
                  <a:pt x="72" y="162"/>
                  <a:pt x="57" y="182"/>
                </a:cubicBezTo>
                <a:cubicBezTo>
                  <a:pt x="38" y="206"/>
                  <a:pt x="2" y="256"/>
                  <a:pt x="2" y="256"/>
                </a:cubicBezTo>
                <a:cubicBezTo>
                  <a:pt x="5" y="314"/>
                  <a:pt x="0" y="372"/>
                  <a:pt x="11" y="429"/>
                </a:cubicBezTo>
                <a:cubicBezTo>
                  <a:pt x="15" y="451"/>
                  <a:pt x="36" y="466"/>
                  <a:pt x="48" y="484"/>
                </a:cubicBezTo>
                <a:cubicBezTo>
                  <a:pt x="54" y="493"/>
                  <a:pt x="62" y="501"/>
                  <a:pt x="66" y="512"/>
                </a:cubicBezTo>
                <a:cubicBezTo>
                  <a:pt x="69" y="521"/>
                  <a:pt x="70" y="531"/>
                  <a:pt x="75" y="539"/>
                </a:cubicBezTo>
                <a:cubicBezTo>
                  <a:pt x="103" y="585"/>
                  <a:pt x="165" y="635"/>
                  <a:pt x="213" y="658"/>
                </a:cubicBezTo>
                <a:cubicBezTo>
                  <a:pt x="249" y="694"/>
                  <a:pt x="268" y="687"/>
                  <a:pt x="313" y="704"/>
                </a:cubicBezTo>
                <a:cubicBezTo>
                  <a:pt x="384" y="695"/>
                  <a:pt x="477" y="700"/>
                  <a:pt x="542" y="658"/>
                </a:cubicBezTo>
                <a:cubicBezTo>
                  <a:pt x="555" y="638"/>
                  <a:pt x="625" y="549"/>
                  <a:pt x="651" y="539"/>
                </a:cubicBezTo>
                <a:cubicBezTo>
                  <a:pt x="666" y="534"/>
                  <a:pt x="682" y="533"/>
                  <a:pt x="697" y="530"/>
                </a:cubicBezTo>
                <a:cubicBezTo>
                  <a:pt x="717" y="500"/>
                  <a:pt x="731" y="486"/>
                  <a:pt x="761" y="466"/>
                </a:cubicBezTo>
                <a:cubicBezTo>
                  <a:pt x="778" y="439"/>
                  <a:pt x="798" y="419"/>
                  <a:pt x="816" y="393"/>
                </a:cubicBezTo>
                <a:cubicBezTo>
                  <a:pt x="834" y="335"/>
                  <a:pt x="813" y="269"/>
                  <a:pt x="770" y="228"/>
                </a:cubicBezTo>
                <a:cubicBezTo>
                  <a:pt x="759" y="194"/>
                  <a:pt x="740" y="188"/>
                  <a:pt x="715" y="164"/>
                </a:cubicBezTo>
                <a:cubicBezTo>
                  <a:pt x="701" y="121"/>
                  <a:pt x="625" y="65"/>
                  <a:pt x="587" y="36"/>
                </a:cubicBezTo>
                <a:cubicBezTo>
                  <a:pt x="570" y="23"/>
                  <a:pt x="533" y="0"/>
                  <a:pt x="533" y="0"/>
                </a:cubicBezTo>
                <a:cubicBezTo>
                  <a:pt x="441" y="5"/>
                  <a:pt x="334" y="18"/>
                  <a:pt x="240" y="1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4" name="Picture 8" descr="http://scoutpark.net/orijentacija/slike/stra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38441"/>
            <a:ext cx="4253527" cy="27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35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20713"/>
            <a:ext cx="8374063" cy="51069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Razmak između godova je manji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 (gušći) na: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/>
              <a:t>j</a:t>
            </a:r>
            <a:r>
              <a:rPr lang="hr-HR" altLang="sr-Latn-RS" dirty="0" smtClean="0"/>
              <a:t>užnoj strani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Istočnoj strani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/>
              <a:t>s</a:t>
            </a:r>
            <a:r>
              <a:rPr lang="hr-HR" altLang="sr-Latn-RS" dirty="0" smtClean="0"/>
              <a:t>jevernoj strani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r-HR" altLang="sr-Latn-RS" dirty="0" smtClean="0"/>
          </a:p>
        </p:txBody>
      </p:sp>
      <p:sp>
        <p:nvSpPr>
          <p:cNvPr id="12293" name="AutoShape 5" descr="data:image/jpeg;base64,/9j/4AAQSkZJRgABAQAAAQABAAD/2wCEAAkGBxQSEhUUExQWFhUXGR8aGBgYGB8dHxobFxwcIB0fIBwfHyggHRslHRocITEhJSkrLi4uHCAzODMsNyktLiwBCgoKDg0OGxAQGzQkICQsLCwsLCwsLCwsNCwsLCwsLCwsLCwsLCwsLCwsLCwsLCwsLCwsLCwsLCwsLCwsLCwsLP/AABEIAMIBAwMBIgACEQEDEQH/xAAcAAACAgMBAQAAAAAAAAAAAAAEBQMGAAIHAQj/xABBEAACAQIEBAQDBgQEBgIDAQABAhEDIQAEEjEFBkFREyJhcTKBkRQjQqGx8AdSwdEzYnLhFYKSssLxQ6IkRNMX/8QAGgEAAwEBAQEAAAAAAAAAAAAAAAECAwQFBv/EACkRAAICAQQBAgYDAQAAAAAAAAABAhEDBBIhMUEiURMUMmFxgTORoQX/2gAMAwEAAhEDEQA/AIuG8xJl6aoCXzLuGqKAfKTsJiCREkHqThpWpjO0AXd6VAL5VStYqv4nYATtO5EX3wx4tw3KZXwwaSgO6ooVbEswgQLAfET7HG/GGoeBL1AtIqQAp+MMIhYuxPQDEpUW3Zz/AIhk61CqiU6hEmKaAkqpm4k/ysS15EM3rLFc1QVqBqwGQiwIAWqkAtNNVBJEENAnSMRZj7RllWpSS1MlqQqHU6WMWEwTJETHfriLlnlupn6ztmEIUgO/wgu9Qk7ADwxFyI+nSF2I6HwPj65inAEhpBgWg2/TBHC1qaVSoi6KaIoOqdRRVk6YsAwsZ6A4TvwapQqRQsrKQqooVaYAFpvBYydQUn5DCbK801aDmlUo1mrCfJBJYBj8LbFQt5gT6G2NEwaOiZmjUcDRACnVB/EQDA9PNBn0wZwZHCDxPigau0xeBJgT64rfDOYndlXwWUMAVO8yBax33vMWxZ6TNpkiJ6T374Ygfj3HqOVptUc6oE6V36fIXO5IwRks0KtNaiqYYBlkEGGAIkGCDfbGlDL6idRmeg2A/vgzM1CgUKhaSFhYsDubxYC/fAAO2WBubYHzVMkDw9P9COtxhfxDlPxc0maFerSZQoKKRpcKSYYH8JBgj9Dh61FUTSqgDsAIv6YEBQuNc/DKP4b5XNGWCqwpjSx7ISw1E9Bvi5M40yVm22EWa48aVVlzC+HTIGhj5pIL6hYW8ug/M9sZnM6zKatOs6ppJKhFvHUax5e5Jt7YVjDNFQf4SgXmXZtjMjqf6fTB9LKlwpqkDSQxHSQP6G/yxUeXuYadOiRSnMwxZvDZXI1sSxdhClixNln+uLJluJvVUg0GQyAAxEMD1lZ6TI9PWcADPNvoGpACe22rpv7bT6Y9yudt5vKeokEidpwvyvC2HVVF7KLb2+cf1wxpUlSBck/u+ARPVYkWxlJB1ueuB8/xejRC+I6rrIVJ/Ex2A7n26X2wBUzNQ1IVGNOJJmJPYDqP3fFCHDKGx5QyypYKB7Y0RzG3vjffc/TABJA9MaPUxqQBbEU4YCrmfO16dFmy1Fq1U+VFEQCfxNJHlHv2HXAvDeGvXalVzdFVrKLGZ03mJBg3vF4xYkcRuMejMKPXCoCZaYx6ydsD/a+uJaVaRgA0rDSJOK7/AMeBzRy6VArAD46DFZInSKgdRqi8GevtiyMuq2F2fzmXouiVqtKm7n7tXdVLHbygmSbgW74FdgGh7Rue/fHlQyvbHugDGrWGACEUsZincV5HFes9UuvnM+ZCxHpOoWGw9IxmJ3fZlqMfcK554d9oo+EG0ywJMSRB6bGfniv5LgZy/hxpLkBEZwSRa4WAQthtA9Ti5ZPI1HVHrQhIlhMwSLifTvgyrwtFKuRqdPgJ6GIsOhi07wThSSYipUeF1Hrs3hFKegBWYDUTN7gysdtjb1xZchw0UUIWRJJPW563nBK5htQlDEgT7zf26fPBOZzAG5/t/wCsNIAJMyBYIzTfVFrdz2wFW4QrVxmCoFRQVB/FDe23t7dsH5eulRiIKkGIIibAyO6kHceo3BGNuIVRRplwmthsAQJJtubDfByABnUddJowoHxW3uCJO8b/AFwwydUsAWNzFtwD2Bi/vir5fP1c/SIOXqUEqAwS8yNp8sED167i2C+V+T6WSqtV8Wo7ML62gCSNgIt/q1H1wJcgy20N8Eae4JwIOIU9JYOmkbtqED57YISoIkdcUIknENRcL+JcXFMGBqYGAsxJPqdt49zgWtxwJ4esqj1DCoW3IEkA9SB2wrCj3iXBaNZkerTV2pmU1CYJIO3uo+mAeM5TL1tGXrGPEkhFbTrWnBYGN1usj+k4OqcdTX4cg1CNQRYkrMTfpglKQYhtInoSLifXC4AR8G5eo5RnNIsFePIzFoIm4JvedvQYe/awjIrBvOYBCkgQCZYj4R5Yk9SB1wq4fzFRcEsvhGXCrWKqzrTJGtVmdFj06H5qeBZ2tRLB8wcxTaGWBqZJkGGLaihPQzpv0wcIfZd1e/6Y3ZxG+2E/D+J0KjeGKi+J/ISA20yF3IvuPXDRmHacMRWM5wtKmfTNVXeKKxRp6YRSVIZiSLkybiALb9GdPj9B3FNWLE2lVJUR3bbpjXj/AAQZykaTOyIxGrTYkC8X2vGJuGcGo5dFSjTVVX4YG0m/rc3PrODkAnM1tAmJwDnc8IjVBOwi5tsMNRQnfC/M8NQ1FckgpJ9CLTM9NsAiv57I5rNNSmo9GmpYuEfSz2GnzLcAGeo3wyyWQqKhFOo7N0NVmaL7XMxvHy3wu47zzlaHlRvFfqKcED3b4fpJwgr/AMWH/wDiyyKO7uW/IBf1wDLoeCVKyacywImSELLqF9yD2O2GOWyYpqFWwUQB2A2xy+p/FXMFSBSoh+jeaB7rMn/qGHPJ/EM1n2eo+YpMirHhUwUZCTufxQdNrkHobHDQdl2/F39Ma07vN/3+WBzn6VIqtWoisxhQzAFm7AE3PpgwtqHwkYANmYkiGiNx3/f98LeZeC0c9T8OugYdD1U91PQ/r64WcVNUZgaarwR8C7D3MHc9T2jFgyOWqFAah80XjC7AH4JwtctQSgrMyoukFjJj3t+UR0jB9UwnmMQL4wUI6nAGepFmVSToJ+EWkre53i23WwMycMLCVM3BkY8xS8/X414jeDSya058gJZjA2k6lv8AIYzCtCLHnAGFqrKItpgD6xipUOKMani086XpodIpKFkmfhaRJkCZMQJMxgLmrlfOEBcowFEIFKmqw1ATaDaL979emI+HcuJlAapyb1qwWAELhSTEnztYAgGQCewOEUWvl3munmWcEFAgXUzMAupmKwOouOvfDvN5imQpgN1UiD8xf9MUvl7N+Mjl8n9nKuYC6iWJBJJ8oM3Pvgsct5qowdc22WTdKS01Gkm8NDQ195mb3G+CwLDls8F1eQyPhFhrtNpjv1jBVUawQVlTuDG3thZxDl5K6/fHUR8JWVKz1UzKmOxwLlaRyJk1nNDTtVLVCp7hySwH+W43iMMQbx3hTVaDrTZ6bFdKlG0wDG0bGAQD64W8u8IrZTKeDeoV1Ea32m+nUV2mTMdTbBtbmxNAahTbMzuKRUEDzDVpYg7qQB1IPbDTI5qpVpq7Umpki6OQSt+ukkbdjgAo+RyWaq16dXM5RfutRp6a+qGEaGZHgGJY6gwPpthjxbmyrTrLlKNHVUKkyxKppW1gssBqtJi0xNpttXKqw84kHp0t6YrHNHERw6nro0KQkhYkoSWJsAEI7ned7YOgH+UoMVDVtGoiSEBAHpJJJv1t7DCPmbl6jnGpEuVei4dDLW0spMqGEg6Ymx7HA3IPMlTN0nepRCKkBKmtmFTUW1fHJ8pC9SLxaIwXxfilJVZhsnxACTvpsIk3BGE+gAcvwgZTzUi1bMVG/wAR7xYamPSwgAbX2scW4Zg6QAATG20/2GOb8T44cyFytMZlKrMI0FUdQkGSSYi4kbxOLzwHhrUaQFR2qVI89RgJY/IWFzA6YEDKFzty9ns1mKa+RlLnQQPNSUiSGI0hkBAg/F74ufCOC10CCqQSigahfUYAJPrb03wPxjn7KZXUvmqVlt4aDr6vGketyfTFF4p/EnPVifDZMunZAC0erMDf1WMOvcLOj1eScsa4zbg+KpB1azpECB5SdNhscbZ/mvJ5b466sf5afnafXTYf8xGOIZrOvUM1Xeq3eoxY/mcCtWwcAdU4j/Fgf/Blrd6r/wDis/8AdhBmP4mZ5j5WpU/9FMf+ZbFIL40NTBYi3P8AxA4if/2iPalR/wD54T8U49mMx/jVnqehNv8ApEL+WE3iY9LYLYBBaceGpHTECknbGrPhASVqg3FsE8H4vUy1Za1I+Zeh2ZT8SN3Vtj8iLgHC5UvcHBWWydR5CIzR/KpaPoMCdAd345y7luJ5SiVGkMBVounlKa1mdo2IkEdB2w25fyVall6aZl1eoohnUEBosDe+qIn1xzDkfnp8koy9dS9JSdp105MkQd1v8JiOh2GOt5HPUcxTWrRcPTbZh+hG4I2INx1xdeV0MkNJcTh7bYCbMAHTqE7xN49sTUXtvgEeuxJ298D5qirqQ2xBUwSDB3giCD6i4wUjDGr4ABUy8CJJ9ySfrjzEwfGYAIstRpqiiS4AEFjqJjYknc+uPa1RGEGI7Yp3As99mosMxmfFgk62TTM7BR1Pz6nYYcUMrRd1rKNUrIPoRbpOx29BiLKokq8w5Vanhs81AY0hWJFgZMCy3+IwPXBGZraoAps4a1oj5yRb64iz/E6NIFmkkCYVCzEDsoBJwm4hzVVc0PsNMVEdvvHZD5FDKDYlbwT6WwxDPMqEJqFHLQFGmSSJsLbC++E/AeU6dJC3xuxkGqslBNlAOwHve/SBi41KoAkkKBcz0xrUZfmcIZVqeSofaH8GsvjiPEorV2WAJanf0iQInFhyGXKmGLNMn0XaB7H1wqpcHymWrNWREp1q5IJBg1DdzYnfdjA6emOV8157NHOM32qqqI5dBfSoUlrKH0EACb7gYBHenicKeNcEpZlStUahIIvsV2I7G+/XAPBEfMJTq1SRAmAWUEnYkWtF9LbT3GDM3xvLUj58xSB7awT9BJ/LD7AWUuVUp06dOjVqIlMghQQdQH4SSD5TecHpw4CCNK6e3qZPzN8JM/z1lEPlq1HiZCUzB+bhfyOFOb/iWkfdZdm9XcL+Sgz9cFBY7q16VOsatLJ1atSBNRKaoO16lUoDsBYnbFa5n/iBnEOhEoUZ/ldazDtJEoD6ROEXF+dc3XBU1PDQ/hpjTbtq+Ij0nFaJwXQiTM5p6rF6jlmO5Nz/AOvTEQ98ZqxrfscIDKhxGRjdp7YjJjABozR3xoWxL4mNdeADTHqzjcm2PKWADA2JUUH39dsYUxaP4ecC+05kM4+5pQ79mP4V+ZEkdge+AaReuRv4f0PAStm6ZqVXGoIxICKfhGkRJIgkHaYi2L9lsslJQlOmiIBYKAoHyAjAtTPAdcRUeJayVW5G/p+xiqQGcZ4fQrrFalTqRtqEkf6TuvyIxzTP06nDswi5OnmHpVDNRNfkY7CfLI8pMk9l3i3TXo6tz9MYcov8qn998H4BFdr8DGZYMSxj+YkgbGYPX+5xY8nkfDEajHadvriq8xc3nKV/C+yZiqNIPiUwCvmJsOhIi9+2FnGP4iE1Ey+VT/8AIaC61VJ8PbysKZPmI6zpEi+Fwh3fRfy0bYCp8VDuyKQSvxAGSPcAW+uFeX5rolxTqTSc9KggE9Ybr84w+kDpHXApJ9A4tdkRqt2x5jX/AIhTt51IIBBBkEESCCLQQcZgFZQuCvw0IMnUqIzJUb/EMa6kmTI8sksbausYZc0cMrOipl/DAkBmYsdK9dKgQbev03FA4Fyv9pJrpmlENJanT1fDezSDq2vE4tXFOOSpSlVViRBDKSZ2PlJECDtvaIxDkkawxym/SrJclmRSPgh3VCSPGLmoVZhe1QeSIsAGUWnriTinM6cPehTUmqjwXdo1AMxUEaQAbhjtcC2KTmazUqTM1R6tUkKEU6UAncgWAsN7Xxc+B8v1nXW9IKW0uZCkhwoG/eJvGJhJ+eQnFJ10Ecx1c1WrqiBTSUSwmL+tmnuLDqLb4F4LzXXdszT8k0yBSLBvMbgksWuAytI6THTB9LlYB3qVkJcsCCjvqAVQAAwKybbgAemB+L8H+0ZdnSm1CrOoJIlnVpXUVneAbXvE74tX2Q6KVl85m2r+NmNbMXBBYkLS0qwIHdj4kaV6b4KOSzlR9S0zOqQdSjewtMix+WLLwjlelViqXdXLeaagqdxpBYEhZ22P6Ynz/LeZp1UGUrlEg6iQrGR8Ig7geveb4LsVCo8k56qAa+YpKswNVSo5B9tMfnj2r/D0U2prVz0GoYVVokkxE/8AyWAm5jDHgK8QXOinmh4tEzFQAKBAs1tpPlKnvIsMdEXLL1E4fIjm/wD/AJUpnTmWnuaYI+gYfrhfnv4VZlRNOtQb/VrT9Fb9cdaauBaQCOnYdMBVs0ACxYaRckmwHfDoDi+Z5B4gvwoHjfRVU/kxXCDO5WvQfRVR6bfyupU26iRceox3mjxpatKo+X0sVkJNgzKOh3Im09wffFe4dx7MZojL53hy6SfM5cMgtvpIMNMRDfMRdCOQnMP2B/fvjBmf8g+uLZznygcqTVoy2X9TLUyeh7rOzfI9zTyMAEhzB7RiAyce6sbF8AEfhn9nHqqe+NyTjwn1wAYQcYBjwHEiAkxv2wAE0V1bXPYdZx1DltVo0EpUypmWd1NtZ383WIA9gMVTgWVTLVaYrhjVqfAigHRM3a++9hMX+Vj5T4MMs9VVqa6bGVBHwR09RBA/5cCLNOcOVsxmmo6KraQYYCAIYiSR6Cb39sW/gHBKeUBWmIDQSJsDABgbDYWGN6dfTgPKh13bV6Ht0+eGKx41WO2MTMzthFnM+6I7hHbQJ0qJLR2mJ/2OAuBZt6hJ01KSq5lWG59+q36Wmd4w7FQ+zVMsZj54GXLRJAA7+sfrg0VAevXHgqA+uJoADLVjMMB6jpvjb7Mqj7seH/o8v/12PQXHpjGyXmDy2pdrxPodIAI9CDhnSpCL4Eh2KKVJgLoAZM6TAkmZjpO/z64zDpaE4zBsCzXh+RVaaIQDoAG3brHTHuZ4VReS6IZEGVEke/54R1c9TSGLLWEayVZdSIdn0zIQD8Ujbriv8wcZWtSajSUZ4EE1USsA4QEXhRLASNr++CkNNrotvCOX6WWfRRWkqaRpU6i9idyzGVuIw9qnSMcx/hdWyqLW8KkUrrHiDVqZgCYsexBsPSd8WqpVGZBKvVQgkESQQQRIKG24B29RvhcIHb7FfEsxw7NPrqZhHam0Kq1W8rD/ACKfikWMb2G+Cc7ynSr0WQkgG83JBJncmfliucS5Rqfa0q/a206w/hmNZ0mdIMjy2HTbFyPEBSplm1uRfStyZ6R88MRVuHcp1sgrvRZKhmb0dTkWsD4qCbb/AO+LNy3xfx6bEpUUqxVvETT9DswG0g4VnnyiukVadanJtqpsd7i6SsR0nCTj/M1LPv8AYkarSV/jaAhMRNMAg3IJme2ARY+LUWbNUa61bUgU8MGBNQrqJPXyRA9cKuKcyVsnmRUrZqmctUNqLUyGprsCpUGYO5YgG9hvgTKPmKRKjLrUoAgIVcawEVFXysACYXuPhN7gYqvN3LlRiXaoq0x8JKkCmnmOmNUDc/SwuZdhR2Ra9KoNQOoMAZHURIv1F8Ccd4dSzNNqNUSh3Ex7fPHP8qwo5LW9eu+XCaYCqJQ2kWB0xeZ2HbEvAeNGgoGis9KCyVapUBUCkgdwtpi5AO1owATcd4eUqUsnlKlVG0aj5mChSxGon4nIINtQAt3xdeH5IIq63Z3WJYn4iBBJAtfeNpvvil8I/iJl6+ssChQTO4IkCxIBklhAgbE9MRcM5qzGYzKCjo8EyWJQggCepY3nSJHr2wgL1m1B8unUDaNhH+3bHMebeVWoh61MAUg3wkyQCQAfYk+8RjpRq2/3wr5giplqync02I91BI/MDDYHFmX5Y1x0DhPAsvWy9JmpBmKmTqIkhiOhxtmOXMmCoK6SxhR4jXMTAk7wNsIKOd6sbIpYwAT7Xxf6/B8rSuKIP+pi35EkYqnEOPeJVVFomjUWdDCAY7ECxU37/QnAII4ZyvWq3MU17tv8gL/WMPqGSp5OGRDVqExqI27kDYWHv64V8H48dR8SoV3Hhn4RcXB3tBsTa/yK4rxcqv3dN6pPRR1GGMc0c/SFVQ5Bq3ItsI/KxPvfAvF+ZTRqRTAhG853JXSs+n4xHqBhHwbh7a1qP8dwTNjMzMiZJP0AxcqXDKbTKA6viJG8f2wmmyk6HHC8+tZA6sCGEiO3qO9o+WCczn6dBA1aoqLOnUxi52GF2TNKn93TKjRBZR0BmLDaYP0wDleZsrmlYA6woDMrIYWDaZEBpEgb2nDJLhTQsLiPzwNVyVINrCKG6sBB+ZG+KDnMpnOIZjXQzFShSVQFEte9zCsBJ9zsMdA4Rw6pTpKtasargXeAs37Dtt+snB4AHNBWbWhjoexv+o6HEmU8QkeTSl9zf0ttfC3mrmFckEJUNqJkFiphQJ0nSVLX+FisgGJ6SVeZMuQh8ZFV/gLGCZtADdbxG8yIwrKRYhQ2mflgiovQYU5PPAiRf+2JTxEaj5h7e0YNyDaxiC3bGYXjPHsT8sZg3D2HMsrwRs5ltWbT7PXDaDUelokKY1EeW5Ft4kSMXLlDlijlqZFOsKpJksNIn0OkmRvvgf7fnmISrlEZDOphUggdPIVufn3wdy7kzR1Aqi6iSoFMKVXcKWAAYi5ve+J3INrBs/yTR8U1qNWtlqjXdqTEarydQ2viDia5jK0W+yVPGqg638eW1gAAiVKlTAEWI32w04xkKtVRozVagZnyBTI7eZZj54Sc080JR1UaANXMRDaELaSQLkD8UGdPtOGuRM5pxzjL5p1rVvFmQBTSqBp/0NBIve4Nzvi5cV45QNKKWa8Oo1PysWkISPxFSQCTbUBI79cV7MZAtVq09NtcNVen94N76A3wkzBO3YWhXxLhqICiValRwb/dQGgyAonUxg7xFvfBaYU0WFEr1KD0KtZaikwrspK2ufOLuCBO0R6GxnKPLTUq6tURIUST5TDeYQo7bGbm2K5Q4XngBTpsjKB4iokkiehMAA3IgGe2J1/4ggFVRUp04JbWLGJsQfMD0kgDvG+FyH6Om8T5lyuXZadWoqkn4RE3NpG4Hrj3P5zLNTYOdSTDD4gZggEbQbb45Bl8zVrZtilOmapAJZlvAAGoTJVri6xh/wAE4BW+0rUDaWRVNVlJCszgyB3hSmw3E4dioP4zzjl0PhLl6jWiHQqI2A0lZjtHywi47nkqIyUKVQzDAQ2lbXKhhIkGNhvi6DKZatrOulVcb28ywZAN9UA98AcJ5koI1RSysUvqBPwj+e3lYEGQPQ+gAKDVyRNFGZKjTbqqiBYBoAY/XY4vnI/F/HQoCNSbAqP6ACJ7C3fBh5myuZpldaBSdJDQCSZtHqB+eKlzHw/Q1J6NZ1ZQERQSLgmW3nv7wMHkC78RqV1jzUoa34g1pmL3PWLe4xpw9NFFtSlQQ1i0kapJJgkTfpiscTqMaVOtVreenEhYCuZHUiZ2mO/zwwyfMSNSDPadgoYib2mIn/fDsKJOAcTRcqiFgGBa092JH/dgTjGZ8QGm1JnU/EfhCddWo9RuCs3xX6lR2omiG0NrFSehAEFf+oKfr82Az80lRyFaIsdQ6dYj1E4AYIONodNI1hUcDTqII1EG0zuSOo3OBaiNq3lgbGLgHa/Tr+WN8lyYjVCXqNpmVgiCLWMyfTDx8nTQsAw2hpbYEf174GKhZl+DkkOtm3E9Zw7dXp05VdbAWExPoPX+2GeUywKWMWiSP6YrPMfFGyr6UqLV1XYOV8nQAaYjvBGCxtUPshNjUmD0MQDa3++DK3C3rVQ9SoRQS6Uk8oJHV2mSZ2FgIwNyvnqNemHYQ4sQ8GCOo2EeoA/LFhfiKkaQA09rjf6YGwoCfgFNvFLMx8aAzBip0jZQQRYSfeTgXM53L5UaKaU1VTBBZVuOgHr3wf4g1dVEbAxO/T97YjrcMoFgzopbeTHxR0Yx7SMQ5exaiB8F5izFdvussKag/EXmR08oUehmf1OHqcRaShXwyfMSDPfrAvbEdBqdNNasCN/rYbDb99MLuPZerWjQVBg3KkjpbfCcnQ9q8A/HEo5imPEOqTKlTNwNwRNo+XfFH5aenSqzV1lgAqmNei0SD1+Q9sIsxwirl3BGpGBgGYZjf4YBMkdPXBvD85U1imKzIzfENPmsL/GJFgRYxbAuOhXydQyXFaKwprIWMKJdZJ7aT126YMyVUVSYiASLbz+4+mOd0uSWUCq7kgXsTLdRACzO25xduFZhFBFSQw3AkdAZPeJg+sjENo1jfbLIuYAEGSfacZhKOIJ1pD8v74zE7w2hvL3M61URKshzaSQTMTBj8UYZcU4vToL94pZDuYEAWHmk+uFvMnLSVgXoVqdGskHxCBEL0YbEQeo64KyFKkUChw5Iktqchu5lp8vzxr6omfpbF9fmDLPS00SJFlQdIuLLsPXGmZ4pQqBaWXrkVnv90oqNEwfMysiiRGptojfDDiPDqYGoKupbAiLCD9MC1+HLUQgixHpP5gj6g45cutjiyKM/JtHBuhaYs4Py1Wq6vtLnUCGRk06lgixIUaiSP5Y8vtiPP5VcojmkjSJ/CTIufl5pttcwIxvkeF16LqwzTsqTpplQokiLhTpIvIhRiPOcVzvmVqQ06bVaUEE9yhYEH0g+/XGznCS9JKjKL5AeWOI1Hqa2WGAKkR8InYz18ow/4zwarV0lMy9MH8AgAyDv5d7k3nFN5fzzNnkassy0SUJO0KxFwlyJiLXk3xeMznKlOqFFNWpk+ZmJBUQfhAEbxvi4xaInJPwUzOZavk9VSqgcmAKyMshQW8z+SNio+CLX64iyfMz0qNQIgrotyy6aZUmT5oYhpgkFQPqYw44rlTndatl1oUtU+MaqqSvRtOkyYAsfS+xwu4Jy7kA9SjTrvWdwNdMHSSqnVKyATFtjt2nGhmzzLcDyuYRs4KnhgAsXGqmFi7HTO+/vitPUpatZqOigFlJpopuxiVK7wJmdiLjF5r8o5dz4bZKpTogSCtcgaiLnww0TaJuTAtF8LKHLgd/AqZY6IJ8TWGiBpUBvi1EQT20/PCCgDI8u0s+BVpsGIcoUIIBIAMyDMXFjvOD+Gck1/GFSs4YBujsCLWZdJGltRuDI+uLDwDgi5RWVVIUtPxapkDrHptiapmfGb7sVAVlfiGkjrYMfS5AOAZFxHhatR0MgqN01Xk7bm09LxfAnD+AMh1Zkqaar5KIFliPiMQ25tsLYaZhqqASQPWZFvf0vhOeOhqhULrIhWaZX4haL3AMx/wC8Rv8ABah5A2yOWqhnKqh6BTYb3ibXwkpLTpP5gCs6QSw39V+vri95rhCMp1AHVuRaB+mE+aXKUaLlQK/hKdQDyTvMxsd7naMC3eQe1dFcz1KgQ1QVALEqgtqJiOkxJm9oGIctli9TStRAZkANLQOwv0vvthxw3lnJMtOqpbw2hlBeZsZUzcaTv2Ix7xPI8PpPqb7plIbyGGIF/KNtWHbFUexqMyFp6ZqHSJL99pn/AG9cV/mThrVwNC9JB6sCOh6HrfDLlrjFKujBqOYZ5hQ8LTuTB1CWsNxhzkOFjeqzMYjpA/L09d8T6ivTRV+XOViNStUZqZsUgCZG2rfFtyfDVXy02hVGkwZ0x0k9Yjedse53iFHKJM+UQCABIn0mSLjacbZbM0a1MNTdXXex6+osZm8HFxXuRKSvgkzWRgSIYg3tJgdowtzr1QtqZ0hZJgsZG8Ktz1Pz2w9yz6xveLx+/XBIIkQBa31w6CykVcy4UODpUjygnQT6aT5o26YlauVvrmBJgmBG4nYmwmO8b4J5j5KStUaqKzq7bz5gIHTaPqcFcG4aq0lUKSsCCwMkf6TEdLGOlsZvF9zRZfsKs9zPToIGTQ7SReS3QnSe19vX5YM4NpzaJmTTRGNwzINYgkdRI9Iv/RFzTy9SOZFStXRKUCKQAXygXltWxIJ29Bi18P4xSqU1NJlKmYnqFMGJjr1/XF7eDPfzYvzmYqVKZRQ0qNVt+toJ3t17/UfhvD2s9W4WRJYgmYF16e0x1xvxDmFMrVRYZtUloU2n1Nvzn8sI35nJLs4cJe0KGAP0B+d/fEKCsv4nA2anoJWmihQTEhvn07zj3BX/ABVlgCixECCXifWIP648xW2HuTvZcqvEwGACHVsAY/W8DCfOVkUtWNPw3i5DMNXqyrGv5gxHTDVeAVANFOpIE6TULEgepNzhXxDl/OGqpZ6YpggsEXffdj5o2sBiZKRpHaDZfi6VVGhtUG9r3kbwLWjbp6YbZKvKja+I8zy7X0Sjq/lshkT89XX1jAmT4bmrwtMBbEFjIO+4BBEFY7zjyddpMuRqUVydOOcEqsb1CCLjCvMRuLEdeoxJmcjXXsY6A/3t+eEXEs8ac+JKwY+u22PLWLU4pXTRtujIYZKsqNJGoxBJsfyt8jhxSzasoViRMAgx7RbbFVC1GnSpP5Yhp5qusMFLKpEjcgb2HW42x7Gl1eW9s4/swyYU+Ux8OA0yHSmBvIDNZDEeUEGwBMCIvhZkOXKOSrDMOtV6ztG4ITX8RBVVEC5kgGJjthXmOb8zlqju+XSshFmVWUr7/FHWbC/XfCDmvmp85Tp28IN8VPVOqT7CRj1Y9HFPs6txDNfdPpLUmCkhtGuI66BOr23OF3LVSpUU+LXp1lPwsKJptExcFv8AxB98VXlDnxMvQNLM63qJp0kQWKmbXj4Au5JJ1D5XjKcYSuCQvY3BuGFrxe2KJTNeJUpKsasaTC7XnvAvIESb/XFGannKFXRl6dPS7mCoMAEj4r22n9O2HeZ4/lMpUZGkKBNr/IL/AFMYsmSqioEqBYBWYO99puf64xzTcIORcEpOhRxDJVGpjxqk+WGCyuq24IMr+/fC5OJ0stSfSoSnTUREdRt6tNvU+uLDxdyQQBeNhhNluAIxXxZOltemTGo9Y2MY85aqSfqZ2rAtpPw4PWpq5kEqCR0mL+sYp/MrVaJIAKioSvlAjzA6gwNjI9zvjrmRyoiYgAQBiv8AM+XTTcDcHGHzeSL3vlewnjjLhFP4Xy4yPQGXX7sKfFaoSCzNc6RvINpkDbeMFV+V6ArJW1MzidayYLA2IE9D0j16YP4NxjQ2n8JBHt64cPmg6zpBG4O/6H9Metpsyyw3HLkg4SoqXG8q4IzC1TSp0016IIqFrQpWNMagRq1G228g2jxJXDeKunqCp1AqIgzEASeuG+cpGsAhC6JkEib+g3BBvO+MTJiB5VkQQDe9+kRN/wD1i3kjFDWKUhDxDhaZgoHFQJH3cDSq6t+g3EXO354r3E+WPs51U6mYDA3YSYX/AJItP64uvG+KLRU6n1PFlna/UfvpikcZzmdqVIy9UomkRpbT5WF5M6iJMHpGM8Wbc6ZefBsipJcE/LXEKtIJTolXV2BYuPgZoJDDUCAItYzY46BVq6ELVHRN5M26gb45fwvjU1BTrrTqgEFnGXip5LA64lgCYBM74ecS4ouZoFdLKZhIIMsOsD8Mxdosek46bOYc8Sz2aBqNTZSugeCo0+ZuurUJiNtLDrhvkXq1CfPoECRpm99vqMc0o8VrUlFIi6mNTGfIOhWdztv/AHxcuE8RqeHNRShYWEjb5Ej5T1xyazNLFicomuGClKmS8V5Ty9dg9apVaB8Pwg+phdXzkYr/ADOhTTTo0GNMCAUkwQdjFwBAti1Uc+pJ1TqPWT7fL5Yx6LFLBQDuPiG2OfDqd/Kl+jpeJLiiqZLgH2qmBmKjyCT5T36EFZ74ScX4JSybaEqO0XIZBf8A5gwP/wBcXuj9ykadQv8ACIjtO09sUTmrMBqzMNhAI/fyx0wcm+zHIkukQZWvlioNWjqczJEXvb8oxmEdapcxEYzHTuZhZ9YZWvIuuk9VJFj8rHBBcHfGrIOwxB4YmRIxoQR5mjOwI9Qf6YT1qNdGZ0OufwsI22gjrHcGYG0YdliLkzj0VVP/ALwqK3FNPEcwxbTlakKejoJMTtqGr8sBZriPjUm+4ebhqboBJFiL2N/WMdAQp8/aMRZvJhh0PuMLaPcch4Zx2vRKrWUBAWUhvi8qhl8wJBYr33I74P4ZnczUpl6GXpVdbSreJC6fUXJ9xHt0wZxrltmJFTSdTTKjSYEx1MkAx64Y8KoVstoprTpNSsAASrKsGTNwTIWwA3N7YyUEmW5OuCMcPDRrhK2ka1WSm942J9D7Tis8d/hyz1PEo1DF5WY09tJg2F/Lb3GOjmirXYMh9BNzYbA42WkBMb94uffF7a6J3e5yHMcLGWpr4jGUplElY1MxB1R5jNhYjv3xLW5szVKkjil4SFh4akKdaqsFZJEDYyRNxGLfV4rQzNaplglQuB5hUp6QQbEw5Bjt1ImMeZrgKKi0Wypq0hvpCkKNti4aQNoHt2wqaHwzmGYzebzjeL4KVlXoaaGA35n5TjonLmdrpSXxmQAhQESmV8MR8JO3WNhHrgzJcPo5d/Do5ZwpUMGFMwDOxBup9++CzSUKfutIvIC/sb4zzQ+JBxKx+mVjDKLqMmMNqWXXcjFEq8yjLGGZGXsKi619xMnE1fn+lFhBG8sMeNLHODqSO5vdzFl0z1cKpk6QMc247xTxamlL9hO8f7YScwc7NVJGoBegBwFyjxxBUqMy6m0+S8d9V4mbj88P5ec/VJUkEJRTryXTJcJRQCw1N84nr02xtmjWRaQpGkqBpbW1tI/CIBg2O0bDucV7Mc3vcKqqD2vt0k4ApZnMZmSNp3Zt5IFupjf5e2On4jiqiuP8NlptzuTLjneY6dMHSZbaR+o64rub5xqX0gL6gX69d8R0uGCAH80SSVJE+3WMVzjmUFPzI0qTYEyR8+v0BxME8jps1kseHtf2DZ/iDOcFVeJ1EpwpYeUbAETJ3JFrdbQRbCXLqWMdTiWpmQlRPEpBhcNczBIuIIuALA269behDEo1R52p1DyI2PFMwQRqqBdxM29yQTAgW649zNRUIpqpZoElgDIInbaDPWe2Bs7SpaiKbHwzsSPNEdR3Bthjw+iwcWDj/MwB03tEglpMgDub9tTiQHUcidchgLAbEsZuCOxPpb1sdwTiWh41LDAWAi/r62IwBWzH2ms4qEpHlQAWVQdomRvO+5OJquVpa9NNwSIuaREnuL2udp6YjJCM4uMvJWOTi1JFrXi872bGtbizdDGK7xCqAAwYGZ9xGADxLHmrQJO0eh8zAuCcz1FsW1D/ADX+h3wg43X8V3babx8hhPVzYwa7EyO4H6Y7cWJw5bOfNkjNcIE1gd8ZjWsDJx5joo5T7FKDEVVPScFlBiF6U2xsQAvSHthBW5apnNpm/EqB0UoFkaSpmxBE+tj0xZVycKACSB3Mn5nrjwUB1vgHYHTqgWI9vXExcRbG9bJo0ErddiOk4Hq0CB6YQC/iWT1ruQRsZk/nhXXzPhgF1ki8qYjsSp2HQ367Yf0wFBmfnhXxbhdOuJKtLLpkGN43g3P1xLVlJ+4InNNByglhq/ynynYhrSIPWI2vh49EESG+mEXBuUWpjz1CzdGE7GOh9u+NuKZbM0WQ5anQqdG1HQ8dgdo+fTY4ST8g68G3GFq28I0/EG3iCRHUWIInvthRxLJ5+rXBpVkpUVW41X1SZtpuIiL2w+ptWeDUoFGBvBVgPUMN5mNgd8K+N8MpZgihU8ZNXmIVXCsBNi+nT12mcOgDKfihR4hBfukgbdRiDiPFPDI12U7HSSPWTGlb9zfA3DOXzl1YBu0FWYbdWBeC3raYFrYOPm9O3r8/9uuJaGU+vmMofvfs1Oo7eaEp6td7MDGlp7iZMASThhlc9lq66atHw2aVZaiHa1ttj0n09MLuZ+H1svTetQWjqElgUAYzF9QIvaIvjnv2nMVHV6IbUPMyGCFiADJPmXpBuPnhUyt1HR85yNlqhLodJIsgVApPcys/mML+IcjpRGqixJ3AMGSOk2j52wv4ZzNmV0BlDNLeIo2pqDE6phekD036DfP88Eq7IjkiyArOo9WsZAGDh8Bua5K1mJBBqIU80FWj8LQQY2uMW7L/AOEXAhRYemKTmC0tVr02DE6mYsAZP+U7WtfFu5bzy1aBpn8VxPqP1GPP1q2QUorg9f8A5+ou9/L4C8rmBEH9nEec4euYBWyt3PX3P9cKXqshIPfHpz3XtjljcZbkejqcUcqtFZ4vwx6DlQrA7gkGDvbb0gXMxgTxwYZgSpW5FoadvUwMX6hXpV4VwNW3a3pgTM8uSwIhgIiIDQDF7BT9Pn39KGdNcnz2TTtMSf8AD106iSSRIUC5PTa0W3wLk10sz1NWqxCkgi8zMjzAj97YPzWmmkV6k1FELTKQsSJEAH1vBm2wGE9Z1M+GoC2899o6eUX+U2ONou0c8+GFFjUiEZmA0gKoi56H4iTN777ekK0ahmV0wdpiI7/O0e/zP4flwo8Skxqlbzr8MJB6dpO25+t58lxFgjMqaqhaCVkoo9euuQd4EDtEOwr3F/MOTo0iUFQNBCki8tALEEGNMzhMyDZVi1z1+XzxYV4e2bqgF6YFyzNqCwDuCRLdfhEWxMOGUwumxAYqIJtH8pKgxeRI64N1dgoOXRVKWVDGCfcjoPyw21AMYuAI+gwavBqZLaHKqBBEEH/qMz9BhOH+8PtgbUug2uPZG1zOPcaeJGPcUTZ9lnGpc9sbkgdcRVKy41IIs1m9Ck6WMdFEn6YjevIFj8wcT6lOIKnpfABniN2OAePZbMVqQWhUFB9QJfSG8o3EG18RUs3X1f4MISROsagOhKxt7EnBVWq+khWg9CRP5d8AzXJZaqKaisUZ48xQEKT3AJMfXAfEuEpWEMIIMqRuCOoPQ49yNVlYh6jvP80WI7QBE9sFVauAOgLM1a6pAAZttUxH+Yg/mAcAZ/MkAJ4xpVXkIYBJIEyAQwIi+3+x2ZrwZBPt/tiKtl9atEaiLTcA9DHvH0wgNc7l6jrS0VPMh8xYRqjqQAB8hHvgymG6me84pfLfDuJ0arNmsyGoqpJUDWSfQ6A209T0ti5B2NNWUGbGDYx2jofQ4Q+SHP8ADxVXSzOgMajTbSTB21fEAfSDHXGhyWgRqJtA1XI+cSfnJwTWr2j9MQpUUkhu9sDBMr3M2Qq1aDIiK5Ii4VhM7kGB+5gxGOZcV5WzFCm7t5IjZgRpMyTHmGwt1nobY7XXyx3BMzO3t+/ngBqD6NNaGGxOnceoFp9oHphD4OLrwqqyKlMrUIUt5LtB1N0jWAARpN9oGFgV6OioiapM6WnSQZEbg6ZNrztjq/HsiiAeG7UZYaygTcydRLITIIFwcVnjeUpOgqU6dLMeYkhHKMNUzZGANzPe3W+JG0qKTn8w9RodadNd9C6iFIHSScT8NzxpAAyOot0/ZxiVaYjUlUNqgpq32I8pWViBYzIwMM2AbzsY9Ij9Y3wpJSVNFY8jxu0ywtxIMPOOlv7+2BHqg9cJKmefT8UgxIH739capmG7GfbHK9Kl9J2w1z6HiZgAz1GG+S4tbzH54pqZ8dTiKpxIDY4j5aXgJ6uMuy88Xr0nTWAjVKYJS17C49o72/XFSsQCJDzeDJYNudPcEE2gX9MBVK4dIMzO4O47aSOnvhvwTh1SC6LpVZ8+iQ0ESAR1tOOmEXCPqZxyfxJcB1fJKAxpMzvN0iFFvU3i1rz+uZatVOhLCnE6FCAE9dRADdZuYxrV4a9ICoPEOo31bX2udzE99hhtkeLKgAhFO5gXt3kXJEXGJlPjjkuMOeTFp1aZLKr6Ina0m5J6k+sYhRNSknbXPlAx6/MvjFkrE0lA1KUAOqN1YETedh2wDw7Ok+VJE3GoRJ9B8sZK7to0jJE2bqwrEjT5Tiq1F/F32vi1nJmT4lSNQPl3/wDsQB+WKnnR5gO2NsTMcwK7XxmNyB6YzG5gfZjYFq74zGY1EbZfbEpFsZjMAEdbAmY2OMxmBgKk+LEzHGYzCQAlXfBuT+E++MxmEAU/9MaN8GMxmEULnN8DZgxta+MxmAQzyrGdzj3Pn7pz1AP6Y9xmABPtVUfzU2J9SCBJ7mMKuM5dCoYqpIEAwJA7T2xmMwmao5TzCdVETfztvfbSB+WEHGVChItvtbpj3GYlEPpi/Km9P/UB+eLFUulUG4nr7DGYzDEuisP8Xz/riM74zGYokkpY6hy0x+zqJsFEDpsMZjMc2p+k6MHksFX/AA/ljmXMVs0ItddsZjMcOj/kf4Ln1+yRBdsa5RjrQz+Nf+4YzGY632MOzbk1agJJhevsMV3Pb48xmKwmeT6QU4zGYzHQc5//2Q=="/>
          <p:cNvSpPr>
            <a:spLocks noChangeAspect="1" noChangeArrowheads="1"/>
          </p:cNvSpPr>
          <p:nvPr/>
        </p:nvSpPr>
        <p:spPr bwMode="auto">
          <a:xfrm>
            <a:off x="173038" y="-1790700"/>
            <a:ext cx="50006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r-Latn-RS" altLang="sr-Latn-RS" sz="180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52625"/>
            <a:ext cx="3718817" cy="409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257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15C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765175"/>
            <a:ext cx="8374063" cy="50339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Što je stajalište više: 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/>
              <a:t>s</a:t>
            </a:r>
            <a:r>
              <a:rPr lang="hr-HR" altLang="sr-Latn-RS" dirty="0" smtClean="0"/>
              <a:t>tajalište je šire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/>
              <a:t>o</a:t>
            </a:r>
            <a:r>
              <a:rPr lang="hr-HR" altLang="sr-Latn-RS" dirty="0" smtClean="0"/>
              <a:t>bzor je uži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/>
              <a:t>o</a:t>
            </a:r>
            <a:r>
              <a:rPr lang="hr-HR" altLang="sr-Latn-RS" dirty="0" smtClean="0"/>
              <a:t>bzor je širi</a:t>
            </a:r>
          </a:p>
          <a:p>
            <a:pPr marL="609600" indent="-609600" eaLnBrk="1" hangingPunct="1">
              <a:buFont typeface="Arial" charset="0"/>
              <a:buNone/>
            </a:pPr>
            <a:endParaRPr lang="hr-HR" altLang="sr-Latn-RS" dirty="0" smtClean="0"/>
          </a:p>
        </p:txBody>
      </p:sp>
      <p:sp>
        <p:nvSpPr>
          <p:cNvPr id="13315" name="AutoShape 5" descr="data:image/jpeg;base64,/9j/4AAQSkZJRgABAQAAAQABAAD/2wCEAAkGBxQSEhUUExQWFhUXFx8aGBgWGBwbHxodIRgdIBsaHR8dHCgiGiElGxsdITIhJSkrLi4vHR8zODMsNygtLisBCgoKDg0OGxAQGjAjICY3LDIsNCwsLC8sLDQsLCwsLCwsLCw0LCwsLCwsLC4sLCwsLCwsLCwsLCwsLCwsLCwsLP/AABEIAMwA+AMBIgACEQEDEQH/xAAbAAACAgMBAAAAAAAAAAAAAAAABAUGAgMHAf/EAD8QAAIBAwMCBAQEBAQEBgMAAAECEQADIQQSMQVBBiJRYRNxgZEyQqGxFCPB8AdS0fFigpLhFRYzQ3KiJFOy/8QAGgEAAgMBAQAAAAAAAAAAAAAAAAECAwQFBv/EADIRAAIBAwMBBgUDBAMAAAAAAAABAgMRIQQSMUETIlFhgfAFMnGR0aGxwRRT4fEjM1L/2gAMAwEAAhEDEQA/AO40UUUAFFFFABRWF66FUsxgAST6Ac1z3W/4kncfhWQUHDOcn3gcVTW1FOl87Iyko8nRDULc8S2lu/DcMn/EwgD51Rul+N9Te1G9mRbSggoBgkjy85LTH2NPafQL1P4rLcYXrZ2lmUbTzEQfb9qwVNbKpJRoc9b+BOnKL5Oig17VM8N6y9p3FjUHyAbQSR5T2zyVjE/L6XIGtun1Ea0brnqvAcouLPaKKR1HVrKOEa4oYmMnviAfQmf3q6U4x+Z2Ij1E1TuoeNQhdRbO6QLc8H3J44z71Xeo+K7pv2WcgBYwpIWSPzdznPJEdqyS19JOyeRNnU61Xr6qCWIGCfoOap2v8bsrKlu2lxgD8Q7iFBjABIE9v1FRfU+vW9bbG74du4kyp3FniP8A02HYnEHsZmlU11NXUGm0Fyd1/jJVAa2m4TBDEqe/tHAH3itOj8eW5HxV2qeCsnuc/wB5qiX7TlgpKwSSWn0H5hOOaj9RfubXSFIxkL3DCAMeU5+uea5MNfXcl3hNs7bqOsW1sG/u8m2QYIn0HE5NUrVeMtRM+RUOPL6mcyc49IrPw90O7/A3NzqBcXeCSSJU4wYgFROfUYEGa31K6ZVVG+VDMyZG6DjdxyD6TFaNdX1C2uOFbI3wO2+s6kkul9scgtiJnAPae/pirj0DxR8a6LBBNwKSzEbODxtk52/rXKbevLtsjzg5BxwODJz8u8U7p7rWHLg7SykHb2k5APK8fbvWfT6qpRtufp5ELnUtd4u06AlSbhBIIXEEDgzBHzj1qGbxywT/ANIG5J5O1Y+ZJJP6VQvjjcoVYJJgzkzg5n3jn1r2y5ZnBZFK9i8TzIEAicdyP1qctfqJvu4FvZ0vR+OdPcZFAYFmg7sR6HvOY+9WoVUfCvQNOlgXXCsXtjfJBUDkY7GIM1Zreqt4UOmeAGGY9BXZ08qm29RrJYr9RiivFYESDiva0DCiiigAooooAKKK06rVJbUs7BVGSWMUm0ssA1epW0jO5hVEk+1c46x/iHe3EWEVV7FxJPvyAPlmpnWePtG029ly4hwx2iCP+Yg1RfECaMgnTLfDE/nZdo+QyT9TXK1mq/tzXn4lNSeO6z3qXivVX1KvcO04KoAAfnHNQiWmJAkZ9SB96X+JHNOAbIgQSM+09vbHNcucpPMncz7rvI4lzIUZCyZGJYDk/Wuif4X6I27FwnhnEe8KJ/ePvVC6ZYG0kcxj7iuxdBthdPZAEfy1P1Ik/qa2fC4bqjl4Gqmuop4i6Obyk2yFuRGeGHofT51JaBNttAeQoB+wpiiuxGhCM3NLL5LXJtWFOqa0WbbXDwB/YrnHWXv6m5Owk7N6wuAs43xyce9dPuWwwgiR6H2Mj9aDbHoPSqdTpO3dpSx4CZxC9odTLG2CZ2mSp4YQCCRx3gZOIGaX1XR7llyGyx4LAqoMxORPPt6V3BNCgYMZJBlZJIXtgcDBqteIumfAtO1oDzMDcOxXJzgAHEdzWWpoVTp3j6sjtOcavUsWC7vx53HsfnyfSfX3rPS6ZQTHng/jJ4GIBPetmp2tm/EwCSD6ZyBxGMDAgUoddbIKqSCIJP5T8p+Wa4r7ytC/mAyMScTxz5QIPJPfBrYHAtw2JJwI5Bwe+PSoltNevDY6qtvcHlll9sTtHtweJrJNKfiyzllUhpCnmRAGcY/Mac6UVhyyHBMXerMibFYqG5QYjPBioi/r7oAG1gscgAY/Wt13T+YEhiWMBjmAOJ7cf0pm40nEsByeJz8+MVFNK3UTbELfUE3EgN+EdiSRJxMY5n6042+4pIQEHjcY+2ZrXf15EKqMCRA2icE4k9hI7+ntWQYWwVbJxJDSP9O1OSfNsgaRpiCvxCyqBkbpAOczGAfT25r23cJYWk23TcYAnbDCW5mYJODmnBql2jeIggxInBkiD5fpEVL+FbGkDNfZG+IWUhCQMMuJkhGBPm7dsYrVp49q7zdv2BJEves27WnuWP4kgOd+3aAQNkrbk4LGAIkcduKqFuy992GnBCrLKW8uN2FwORPrHNOdSuvd1JNtrZUjEDCT2iSA3uD3moHUu6k2gwCTukg88SI9selaJ14SqbLYXtCZeV8Tm2tu2jkss/E5aSIGJJgcwJ7TialfC/iG47rZILZks3IXOcE/mj79oqveHNHpbKB76/EuH8K7WUQAMkNzJJE8Vdug9G067b1u3sbbAzOM+mDyfsK00VOVW6n9V4Ikrk/RRRXVJBRRRQBjcJgxkxiuE9Z6levXWbUE7wY2nG32A7V3ZmiqZ4i8V6NZ22k1FwY/CIH/ADEftNYNdCMordO38ldRJrLscsRs80xuBHJ+1buq9T/iHkWbdr0W0gA+pHPzpNEbJYQO09z/AKVwpRV8MyX8D20FDAnzHkAiPef04pnoGmXUahLbkje0E9/elNBorl24EtiWJkn0Hck9qtnT+iiwd++bijBGIPqO/wDfaozqwpWciylBzzbBu1fhq7p75S2CbTwEdogEsuGPYg/euo6e2FVVHCgAfQRXLbHW7ovWla4xQ3ULA5/N6nj711UV2vhrhLdKCsakklgGYDJxUN1XxElhwpBYbC5K5ge8Dv2NSHUtIL1p7Z4YRXNOo9Fv22CM5uvs8tpAYAz7jjnI5Per9ZXqU13V78LAyW6n44uMgNhQjb4l4ZSo78SJIiPc+lLP46vLbhlUsZyB+Hn0wcieBz9arGr0txUBZCsztBBBJAngwT+vetVvUs/l2tAIkQYj1x9a489Xqk8uxG5c/D3jhmIt3QCADLyZwvp3JP71N6a4vUAGllVDDpMTiRkGRBg5A4NcutWwNxG+IgR3Jic+ntVr/wAPNMFdr91wgUGAXgngEsDyM4PrV+l1E6slTnmIJkv0rwpY0+65feWIdZ34huRxzH98VFeLNJpbfwXsqkbSC/4sLtUDJ5H+vNQninqYN1rdu4t1S5ZSpwMmR2Azknj35qMfQ2iG+ISWIG3Y34DIkxweBx60q1em06W2y8foO5r1eu3blGQG/EmI9ySRznmKz0qSxZbbEEDzk4juY47n1rda2LbgELiGkk7ojkTMSP3pjSMpRkubm3JAZG2Eeg9MwJx2rAnF4WPqOORK3sUwlx9zEwZxE8ekCeee9SOuTYrqQCtvaHKn1koCZzPP0qI6d4duXrxFordZUW4bYYrAOILcSCI2+0zUF1QXLLlQxIZvOqhjG0EBjIwRJBnitX9Ffl/QTuSlxixUIAiD8Tx+XeSFOfMZ3HNbLN5iRtVeJ9Pecn7UipKpsGbjDa3BiGJn/vTr27mnubGuKSoUmCrASAfMY+UilOF19BVG0eGyGOZJ7zx28oxI+c9+0U4up2gqq88ASYzIAzNY9S6093YSECoAFCqFAHyHMxXtq/fe38REOwvs3LE7gBAgZ/NgD+lUzhKbtFXRWrvgWv3rxZmRJYrJHAgYn24pvQ3wIDACMgR3Pf35JmkdJcv3GAtoTJ2qYwx+8TGYpvSadmXdsYQRuYjnd+Ge5yD+1OdKSjlDdyT0+j1eq33LcsiEElmJLf8ACpzPuK6T4MsXU06rdUpHCkZGZP71zfo+ta3ctlSqbWgNMATzM+oxNXDU+L3eVthVA/ODumCJiREc+vatujr0aUd8sPj6kotF3oqF8LdUN+0SxYspgkiBMcA94+9TVdqE1OKkupNO4UUUVMZF+Jkc6W+La7nNtgAOTIzHvFcOuF0O24jIYmHUg/Y13vqWp+FauXOdiM32BNcK6lqX1FxrlxiWOSf2A9BXH+JqN435M9dcWNNtgfX/AFo1FyRjsKLingcDipDoXTjdvWrUSXYT/wDHk/oDXKSu0kUJN4GPBfU1s3DuiHWCTiIzH9+1SWv6ou6QQF9s/p3rP/EbpCWtQrqu1LiDAwNy4MDt5dtM/wCH/Q7eo+K1xNyLAXkebk5HtH3qdTRyqVuyNVOUo9wken+B2e6t2642QCFWZOMTgRH1q49Gvs9lS/4xKvH+ZSVb9RWF7qADm0iMzhQYAwJMCT24rfoNN8NAsyckn1JJLH7k139NQp0sU/Uu6DNLPp1VjcCjeRyT/vFM1SfG3VNZaINqEtzA2+Z3hSWMAGFA54NW1pqEdzVxM0XvF6liL9tPhz5CV3bWAwSpgkT359KqPUNdtXnByCZHJnE5gTj2ilWIeGYh7jue5hYJ++Mk/KsdVbNy4q8luAB5Se457iOPrXnKlSdZqE3cjc1dOloUNkySZgD+wYxTvTWWybilpDHLBoO0Z2bTmJM++KzbpW1d1i0WkFyxUqFkZtpLHcg5HfnMGl7nT5uPuuBiPNNtxtKgCPdSGGQe0RxTqUZQ3O9lb3Yaj4G/VXAssbYEj2xIyYPtWm1aQtCL8Rm4UTAM/Pj9AJrRfsu7BirlBBgd8D17RGK237D3EDcYwCcD2EZH+9ZVFRtdg8njXSQxNuCGJVjkFoEIZmZgxiJOTxS3TNKzqW3BRnnJiYzmV9ay0mm3WgxDC4twGQSIKmQVMiD703deX83kDDmImSSPnV1Sotu2KyhYWSOOhe1clbhDHEiVMYiYM/7CmG0ksNzM0z8STkk8ieSJ5zmKZa4JV92+OVOc9ifT5fKvL5EZUIYx6H9ah29TGSLFLdjZ/LsozSZ4GDA7/wDLPaBUg3Q8Kq3LRLuFhTsVXCyS5IySJHzg96f6LrzYdGwNqmcgj5R74z/pSN7rCbyCBaIJYrJYKx/ERJyTj9u1Wwqrs27XY0s5IvWdOC3Tb+KIE7nKsVJAyBGZnAPenemXxonm9afMG1JKkKeWwcHaw+xGK8v9RS5yCIYw4/1+v+1TPhq3cv2rw+LaC2wx3XE+I4lTO1ScDHzq/S1HKVrWfQko7eCI199rlxv4clbatuRQNoX0IH+aeTzPqIqWPV9Q6LadwwBh4GXEfhfjEzmaU0nQ9RcwbbuVA8yQRkArktxtj1itt/wxrE2u1tkQHzKnnIAOCYOcSYFRcNTNtxurldmRZtW98XC7ufv8gK3WbyL5ChkiZaRAifX2rK3oSLfxjbcAuILCMcT2zPbPFXDw/wBAF1HckO8MLavEZ/CWg7h3wfUVXDS1Kk1B/XIL6C3hq3cvXLX8wKiEQswTEH8IABMHnmPpXRxUL0Tw5b04WMsO/wB+08Cf0FTdd/S0XShZ8k4qyCiiitRIxuWwwIIkEQQe49K53r/8MpuE2r+1CeGUkr7Agia6NRVVWhCr8yIyipcnNNb4GuI4WypdSol3YAT3kcj5AGrN4W8KjSk3HYPdIiQMKO4X5+tWWiqKWhpU570s/sCgkR3XOjW9Xb+HdBiZBGCp9RWzpHTLemtLatCFX1ySTySe5Jp2vJrVsju3WySt1Ndu1DMfUj7Af71trFmgTWs6hRMnjmnhAbqR6t04X7ZQsyyOVMHkHnntTisDmtWr1SWlLuwVR3NKVms8AVy14Jsp8XbguhRefKCZk+p4z7VnofCmn0oa4OyZLAGIglszBgfStus8YadJCk3DGNowZBjzdsgD6ioS944LrmyBbYANuMk4IcAA8T3MY+dYZ19LT6q/ln9hXQj1nrdm8g09qzsRgTcBCrOPWDw/J7kVXX01pBJRPKO0+bAkE9hHrT/V9U11Lc27VvZO0qoAKzhSASRBHJ9T60dC6GdUwfVNCNhLX4STOCRMjy+Yevy55NRT1NWylj7EU2Qb6xrjW7Frl4VVn22qJPOPn8686PZvah3UW2YWyA+2JknGeOfU9jVx6b4HKu993Fq8jA2SkbVhcsw7zkGfeojUaMWGukurM3muFCVDZ3Ae+cg8ZqVahChBOS5JqN1nkj72G+IskEYAMoPQ/PNY3PiNztEbSpBPJWc49zUpq9igKu5l2AxMeaJjgRBkd+Kheu2LmxTu3CI2rAVR98z/AFrDG27bj6iZous6qFBU7xJImZ7D3iawttcJljLAY9Acf6VIWRNu0doZ9oVRMeY4j71B62/d0920LqfjJZhkQInJkRj0P+laIU5T4Xv/AEOatx1JZNC7TvBLFTtLNAGBz6/L3rZb6chIYnc/LOxklifzYyfkK06PS3L6bS4SVZ1a4doIUKYgD0IPFeaLUtCjLJxtB59Z/wC4qNSFWMef4IrCue3OmhmlnYovOBzPGMCrP0Pqq2DpgbctaLBjKncG78YI7Z4+dVvW6e8gwrbS8RB8rTAUk89v+qtTi4pG+AT6f361KDrQ7yZBy6nStb42A2C2nmPKETzIABGMED5yIpnw/wBdu3bm28FCtMZAyOViZ+hrnnS95uKLYlzHAPtyRMD37V1/RaEIiqxLlTILwTPrMfrXR0dSvXlubwvsyUXuEes9D+KpVG2yZI7H7e/94FY9E6Q2nuN5QwIEPwR7RJntU27gAkkADJPpSY6vZ2u3xBtQwx9MxXRlTpKe98krdR+iqlq/HNpHgKSgJDN+xEcg030HxdZ1LbMpc/ykdsZnjvxRDVUZy2qWQuixUUUVoGFFFFABRXhNa1vCQMifURPtQBp1GpKTuHlg+YRj5jn7VHf+Ijcu1lYD0OYgtn/lGD3g1J6oLEkTUERbLMjIriQQdo4byz7kQRVNSTTJIev6ggFTH4R6mZJyPn/Q1qRhGTuDb4+Qbn9QZrTp7QZiu4wNuyTMAAED1IknJ/pUPqbjtbVVlQpFssR/xKl1cRwJbd32jsDNbnglYnNH1W2tqWuKIXeR/l3Ge3YSBHt71TPEnU79xVS8V+EZIYBZJ49cfpiseuq11tptqGSZVM4Wc+2AP0qv2hcuuwaWCiSgwPL+aO8Z+k9prj6jVTqpwXGeOvoUy8B3R6gFW27iynAAAGVMGO8R3xwKVa4ztgKqAkFt2SPSBzPP+1Z6u8EXc3lkTPqIkCAeIpfT2zcYm5CIsQeMHaR5YlsH27Z5rDCm5vi1heRt1AFwwSExOZG7ngE5+dSHT9TsvLdt5dQTBMA+WAD64/btWu2lkfiQ+SCDDMzjefLPCyntiK0m4Dcc2/LYLGCQAwGfyzIE4+nam4uC3Qlx7uFiT8QdSTVMtwF0hCrqYWDmAG/NM9z9qgbvUFVWcgbYkNtOQMGB39M1lqLaMvnDMWmHzkx+pisNP09QyfE/9Esd0AFkGNpEmD5pOIOO8zUnJVZbqn493BNmvTB7rD4bbE2Fi5BPHYD/ADH0kcVsNi0U/mMxYHBBMH1HyJ/en1cOrBAYmJkDnvFK5A2kqCh755GSMZ+VVOpfCVrfcbeRhLyIshQBPlXgqex9RntS3XdINUd98uwBB/EJ54OMDEQPWtd+wQYbzSMTiO/6xzXl1lYAbSoHJBkZPeaINwd4sTm+otq7F5yTv+IFPlk8T8+OwNYDQ3FD7WRip/K2CY7GMwcR7HPq/tG8lTiO/f29qxtFSpMAARMc/vmrO2bWUJyurGnQeJr9lnS4rM0qQ5cMEAbc8AxJYwOePWnOkMt9ovXygzkxEzg5Mxzjt8hFNaDSWXS81y2WBX8asF2ZEGO9Z9D6bZuae38T+WN5VmwSxLGSqjOfKCxwAMczW+Eu2il+g9t1cNN1I2nU6coAvDvbXfJ5UkEziROMelSGq8Wasy28KGgqFH4YGfuDOZ4+0NrNMLF0rcX8OBGNwHDcnLc0X9UyJ8YWz8I43EY9wM/Ssbq11JwhexFFqTxDbTSFLRd7r/iEgEN5ZIDTjPPeDUJY1ptW7tvu+Ht7SYQHkMPWf0+VQ2jvqSHyJwCB7SRPrBFSL3lEOFkgg8zPbzCnPVT3JNdLD5HdFovjWitpGYSN+PsSe8e/2qUseD7gu2igVUYguUJMRHfdmYJkEc8YqvHqdwLsAKB2EgYEnEkYmQPlXUPDNl006JcTYVEfiDT3nHHPFbPhtGErpp+r/QasyVUUV7RXeJhRRXjGKAFNa5UbsEDkf6Hsf7+WjUgMgdbuzIIJAiR2IP2IBBpvUIHWCAZBGf1FJ6fTJO+NzQBuME8cfrUJDNeh6n8WdsFrZ2tBiccgH1wRPvSfUQC6OVgyEecGCw2sD/8ALBPvTmr6ducOlxrZIAfbHnAOAZBgjOR6mq917VfBN9bzMQ9r+Qx4kZK4GG3QZPYVnqyaj3iUecDvUNBeUq4Zm2Jt22gFYxlGJYkEg9sDPfio/S65LiNcd5tN8E3QBgXCsPIjBLBVI9/erSC20EESQMnj+zVa/hZ1OFCC+pJTt8W04O77z9pqFRbWrEou4lcVkS8FBC/FNkkwSqtsK7vZdxH1ipXpfTLWkcTHxPhszdyWkAEYHORA96T6Bq1uaLUbvxF7zMD7uYPv2H0p3w9qN73HgNcLsrk8oEICL7SJaPeaphCG5NeH2BrqQHVOi/xN7+avwwiR+Aw7EEk4iACZmfWYrPX2Ldi2lm3LO/ZgXYqBkmDIkjGPyqMRIs7K+o2EIDaUk5aN/YcT5e/vikepWkFzZccS6sbhAPLMoVMAn1A+4yabpd1pdepDacs1OsdTkEw07eMjgHEnMf2a91Wru2i63bbI7CIaQV+XY8etXW34W0i3Cbjb9xO2zJXaxzJ824ACMMaW8TdJtWwjXnc3CZJVQbYCkCIgcWzHaYisn9IowbaRVtaRVukWwtsM1x4Vw7qHOwT5dxXmROSPapHV3d0m2ytDEYz3wftnNRepZbbFB+HKyRnIiIBIBE+tZ6G2406oqwSSS0gCR3PJgx2zHFYqsb5fN+o1mI5qC7yyyJx7mB6fKtX8CSp3AgxgCZn/ADGORnitumVnCndsMZwdszwrfmEAZNM2LfMy5IyoPf8Af1NZ5NwwQtnIvZs7lEcDG7jd7/vWxdNAIDkiOw4znE+k16qqScSTwB5ck9hTnwXAktn0EA1VKbBRuJnTttYLcYgGRCjOJ57RU0eh2rCW2e438Rctl8ItxZBBEBlBHI/WobWuUXdLebGeI+88eteL1G2oUBiDJzg+xx9IrRQquCb23v8AoNJcEO+522gMZOAcHP8AfyrffuuixvJXaPLmOIx2JWBn2702l4O0gAicsQAcepzUro9YPLIV7lr8BI3T/lHOQDkY5qyNVRecCUbvkrej1byLl1WIB2x3ZQsbR/y4n3qS6UiaoXLZNu0GuKbe8u2xRJMECPYlvUZxW7qFxdwa4Cbh/LMQS2SsDDRwDjv7Vo6h0ZrLp8QFN/CsVLAcZE5j1rTGS+a11+fMG9vBcuj+DLLWxce58YqCGW0ZG6cQeZjBB9vSm7vRGvtaPwvh21AV5C7nHBmACMDJk80eHOvWtNpQLsBpaEUgsRyJA4JAxPNZv412s5a3tT/25MEntu7gYPaulv06UVJpXJYsNHwha+Mh2L8FBIWSSWkmDJ/CJwKszOFGSAKod/xKzi6Qbm0tFsjER3me8jEfOsb3V96XFuKSJ8rXTO0xwO5PPBquOvoRuoe/dh4R0AGiqZ4b8QBStqGYMcGQxUkSZA4E0VuoV41YbojTLm1JajVxiDPcRP8Af709StzSbjLMw9NrEY+nJq2V+gyIvai4BNq2ACeC20HOcR5fvM0W9cy3QrgCSAw7gn8LejAnyyM5Einr/SAUKpcuJIP5t3/9z+kVW/EqXdqFrTtesuGVralhcAIngysxMHgistRzgrk1Zlku6mG2/X6Yn6yRj3pTWXfjbrIQZXJuDGcGB3IHuO3rUVoerJfun4RZ/wCWWZR5HWSoiGEEjb6ipnp91bqW2VgYEkDs0ZDDscmQe9SUt/0C1iC6Mgsxp9Wu4qSLbvlGXsADhTH6V51XRMtsajTuf5LOyI2V2kENH5vfnirBr9J8a2RP4hiQDBjBHvSPSLHxNOvndcFTEfaCCO9VODvs8seJLd1K509Lf/h+jdjgv5z6y7FwfqDWyzqLm25dZtmmvXmYBB/McRxPCghYnnmq11ANprV/S+Y7LsoZOJkcdpkH70/qNXuCozbim3au8C2qr2KRmO+Zrn1NRGLfT8+ZKTsiVfxe4abQQW1G1UPBIjuATEfKter65cQsLTBwZLkqNpYnJEnzCIAngAVWnuA3SN0rzifJx3OflPrS+ouH4hBO4RjO3JGPnHpWN6mtLG7z6mZysTGu6+yjbYm2jJ55UDc5yxkD5AR2jim9Z4ms39Ittm/nAQVIA3YjmD5ZzggmPfNcu3LtxGBA2juSIJxgT7VJafpXwgrC2QXtg+ePYzPY8VKOrnBSk/8AC/AldsT0GmFpNheQG3SPY8jECY9e1Z3H+IGxPuTGOOKLmrAw5AMwY5I/b7UvZ+F8TcgxwNxHMROeJ/rWPLe5g2brVpYYYA4XMAewHNZveuKoAt8HnbGM84+deDUIg3NBY4VY/DGPvXt/qR3QkkGAZM/3io2k3wLhcnumJ2G4F3Enkx5R6AfStVjVOxbiRmW9+4+37Uvass5wDE8nA9/0pi+NwItAqwGckBse/P0qW1X94HFbjVe05+GXJAGZBwa3WdOLgXCo0g7yucGRA/NJH+tRXTR8TejnzciRwVPf++1MnXOv4hJMgBZGM5Ed/f2q/s5ReC6NNp3JfpegW4DbL2/ICSxi3ukkxjkjJzxSzWbNpVQ/FFxXi7PBicKwwJHueK19P6qhWWCzJ3BhI45AjmmNZrfilFEMEkKAMekHsx7z796s7a6alHJXKSZjqdWSSllHRzIYq4jaDKrAAJI4k5waa6r1E3SrXioYYMLBH/CTmfWl7GrJYxJnJhfpI4p829NcskXTctsCI7ttLRgceske1VKc6stjdl9hKzuyOuawOwYrtgAYwY4xH9a1aoBtzAwF820kmSR29ODj5etPHQWQSy7nCwBPESc44xmOce1NDplp03neN52WlQeZjAg5PCxP1pRpuVXbH79CPQiNP1UkLwABBwcZ7/Q/vUvo7gdlVbTS/wCGZE9sTJ5FYjRXrLmzsmCAWI3BCx5JAyNxiaY6Y123qJWxuZIJKcSRg+b1DfP7VKOmlvS2u1+UF/Fk/wCHeiuoL2n2ncAwdc4Ilc5P0ifaK8q42J2iRBjI9+9eV6alp4wikiaVjbWJbMVlWsoex+9aBmq4WmREfOkTcdlh7b8fiAGD6ETJ9ZX9Ky1SG2ytMqWgg8AkmCPTJ71s1KSJZgABye3vnAqqQyrdYXfF238S49vM7dq7R+NWJUFh/wAME07dUEBWtp51/lMuN2MqrAAow5jj9acfWptBRC1pfKW2gpHB94HqB61Ea7p42obN5wbbC5bSNwJHYEYIgkfXNYJva217/JasoZbX6pbaJtRX8qsyguTkAwCFCmM5J+vNJdK0uLqXLl/eGLBFYoT6wF7xB71N6PqguILpUFQYJUlip4J2xgf0NaepK18o1lCGRsXGIUfKDk/apS71pJ39PEFjFijdatstw7i5ZvMN2WiPKCYAPEZpRrSo2WVpUFpHGMqJ9DAmmvEt27edy42uPKYxEdv61K+HeknV2rl+8VJuN5QUMQDBggg5Ij2AEg1yY6btZyUX9xzhi5XLenUlwoZVwSpMScZ79o9JxWtvhmdluWOI5HGY9xnNO9Ss3Xd3fBOWPBHAUGfbgYJiktRrBbUhJA9JOJEEge8Z+QrNKL3Wz5f5MzPVYHyGLYQcRnPeJnjknFO2rbbdpZiSJBBPEQMkd80jdQgW76zLgqZbDQxkiVEDsB7H1rzU6t1SUBhvKvvHb2if1HrSqUpX2oLrqbP/AAzcTvuMFIEED8Xc+/evNTpbJJ+Gu2AgnJiI3MR3JM+nAp+0ygeZJOMNz3zgkcUlf1wRTKhN7fTHr6ZquFSo8Ie1Hq6FQjEL8YknJB+wzg/KsDqlW2EcLabkAzIzyZE/al7uruj1K8jaYHOT7czWprP8QsqCdvcmdxkeXJxIzPbjM1ZGm3mbx79B26WHFYv5FuLCmR7yJn+ma26mcEqu0YP5cf1+lR1vpVxWL+QFSOJJgjJB4EcZ71J3Likw+CMBm7R7Ac0p7Vbbkk7LgW0+nCPvKKpxtMwAD7HufWjqAcNvVOFO6DMT3xwYM9/WvF0yP+ZpiSxmCZnA9s5prRXU3SibiP8AMe+ZmSMHv601UcZJ3EpO1jzxB0TbbFxbgLNtbZtYMoIURuJO8ZH6+9aPD9rZcQ3lhPYwzegj3+VbDrn3j+WqAyRAjv8AhmZIGO+KkdPo7d26nm8+7/25BweB7+9aalddosEFFEze6a2vIdQlmyDDFI3mBxkeUQf+xpJejaaGX+KZHUnJErtnIAjnb29YqS6jq/gfGNpkK3kgB1IO9ZBhQpDciZgcVUVFxxuC8sSeIJn09PlWjVVacGsJvrcc2i2rc0uigpuvW7tsqSDIBUZEHuxPrj0qweFbFl7QuraCknud8R6Htn5VzXTuTtAWMQf+IiMx357etWT/AMyXkUC0LVtAQQoGRxIJ4IJBng06Ovpxn30klxZEEzoS6dQxYASeT61ntqqeDdTevNcuXLkrwFDT/tkQPrVtrtUKiqQU0rXJpngor2irhhRRRQAvqboGHEqccT9xFQ2ssWnZQqYDiSZAx+WJg5j2gHvip65bB5A+1K6jSeWF9QY44IMY44qucWxoNPahQBx7fP8A70lf6ZYUMxGwH8W1igPzgis36lbmNzKw5XYxj5gL/XNR9+/cuXbPxUFuxuY+Y5YgeXcI8oPIBziqZuPhcauRQP8ACXi1j+Zp7nnZEzsiAc9sn+4plOrXNXddNNdW2qKCSyBizGfKRPAjJFM9W6SfjbtO72rt1YYqF2wCJYyCRz25JFRn/lwae5cGnLyqq5LGWY53NOM8Y45rLKNSHHy+C/j8FiafPJT+rdUc3b6XU2XQfNt4mIkfPn61aPDXwLNrTq7I4e0HHxGEqxjcFkwBkmMHnmoPUAO5uv5mYnMZPzipzwr4at3Zu3BMwUBgAQzdgZPEH51k0snKo1Bc+JbNd3JM67RW9Su2zc2x2GQM8gA8+hNQFrwXm7/EMoUgbX3gspB7jaA0n5fWrPrOmxqLP8OEtsFctHcDaArAdiTz7VXPErly5dlt3VEBUyGECPNPGTjnPyq/URjSvUlFX/RmaUU8ko/SNJtS27A7EZEZiBy8GAIEgtE/1zUFrP4VP5KE71CrNxSNxGCBjyzAY+pg1D/B37CGYn05nPmYf5eJmvNas3B8MedOO+QJB/SubV1qqLao2K+Mm/X2UgEGByQAAYkAMPQSRUbY6C2oZ0tmQq7viNhZAwpbhZjHyrPU6EmW+JueZaQIHeBExn9Iq+eFbbrplF9rQt3ANg2gQGGFgjbz85p/D6MZytfgTV3wVR+jro9Ou+9/MJkoSGCGOJH3z7894fV31DI6ptYEbypZtw3eYwT5ZHYVe7XhuwzMbdl7qhjlmUA+oBIyJzUV4h6Fct77zW1RSR5A24k4GABWurRl80Vj3m5fB/8AohLnQNWYfTo226dy99oPB3Hj9K0fBa5tQnMRnMev61O9P6jds2oVnthhMEdj6Bhj5ilOnqJb5GD/AHxWWrsbVlZ9ScIWyL6lrdm38PJIMzkT74+0VKaLpbEneo37QWBAEDEKBMTBE+lV/X60JqLbMocI0kEwDB4q9Kms1mxxYSwrcs34oPeDzj1Apw0iq3eW/AVSPUU03Tv4lltmFFoGI7n/AC5823GY/StWt6Lc00BbYfcyBXVyGDAeYhTPJ49I+VTuj8NlbpUm6FC+W4rgHnvAjOTx3FKdXvQTbuEXdsgOTtKjvMYnjNXdmqWmbqqz4v7/AEKXBMrovnzQXJXnfLZ7kzxPH0p2/wCFr234onvCKMiRhjIEAHkRNLnw9f1AD290KdolgMg/iB9JxgGrZ1LW3LasLnwSoSCC7SxPcwvl4Paq9Po4bHOrfyuR23KPo7D3AyovnUFpMiAIkgd+OK22rqbJEb1UZmcd5Ec/Ws7FwrL4wIJTzAA/lIae479/09s9ODrv3kS4kNiVI/LE5HHHpXP2Rlhc+fHoKzRIWutsi27dpgiyJNtRuI95wTOea6DoXG0DfvMCSYn6xUB0LwotphcZt5giGUcH6zMYk9qndJ063aLG2gUtzHtx9PavTaGjVpQ/5Hf+Bq43RRRW8kFFFFABRRRQBqug428+/FaP4Vjlm3MDIxAHrAHtjJNOUUnFMBS3bCknaZIHv3PlHoAf3rCxp2Vy5Ml4n0WJgD7/AFzxT1eUtoHMfEum+FcuBf8AMTHscgfrFWP/AA9tn+FYn81xonOBj96hfGhi/c+h/wDqKsngNv8A8RR6Ow/+0/1rk6SKWpl6/uaJyvBEqdOB5h5SJyfTuT9hVN6lr0Nw29OIfc07YO8bTunyzj8XP/a/EUtZ6dbQyqAECBA4ySY9JJMxzW3U6eVVJRdl18fQznN+l9ObVXCvlEjduCn2kEj8OJNPdT8Pi3qCmm3h2WQrgEECJ2k/PvxV40fTUtFmUHcxkkkk/qazs6FEdnA8z/iNY4fC4qntllt5YFU8NeHBuY37AgfhLGQxPJg/LE+tOdT6UfioqWv5cCeYPmGIHGDz8/SrPXtbaWkp04bEFzXZtBVCqAABAApDrmluXFAti2WBn+ZJH2HPr8wKk6K0uN1YCB6x0QX9NtcL8VV8rCYBjjPb2rnyWNqyZmutapCUYDkqQPtXMdQh2xMwIz69/wBq5PxGmtydi6m8ET4Q0YvdRthxuAJbPcqpI/UA12iK5L4It7dfbMc7s/8AI1dbq/4d/wBXqRq8nkVTfEPS7haLVgsFO7cSCWJ5mcnv8qudFaNRp41o7ZFZV+k9G1FogblVAVYhMbs5Bx6dhipG94d07MXKZJkiTB+eePb2FS9FRho6UI7bXXnn9wK30zo9wEq62/gspXYCfKvYRwxnknPvmjQeELdtg7MzENKicDHEd/T6VZKKktLTxdXtxcVkFFFFaBhRRRQAUCiigAooooAKKKKANT3D2Un7f61g15v8hpivKg4vxA554i6Lq7912W0drT+ZeIgd/apfwZpNRprbJdtGC24QykgxBBzxgVbaKzQ0cYT3qTuT3u1jTavE8ow+cf0NbqKK1JNcsgFFFFSAKKKKACivCaJoA9Nc16gIuuBxuaP+riujXbyqJYgAetc61Y3O7A4z+tcz4i01FFtMS6AwXU2j6XAPuY/rXVq5BZQyGXBB3D6HFdL6R1hbyiYVwPMp/ceopfD6qScWFRdSUorEOD3FZV1CoKKKKACiiigAooooAKKKKACiiigAooooAKKKKACiiigAooooAKKKKACiiigAooooAxdAea1HSrnnPua30Umk+QFG6dbPKz8yaG6ZZPNpP+kU3RUezj4Bcj7PRbCiBaXmeJ/emBoLX/60/wCkUxRQqcVwguYLbA4ArOiipgFFFFABRRRQAUUUUAFFFFAH/9k="/>
          <p:cNvSpPr>
            <a:spLocks noChangeAspect="1" noChangeArrowheads="1"/>
          </p:cNvSpPr>
          <p:nvPr/>
        </p:nvSpPr>
        <p:spPr bwMode="auto">
          <a:xfrm>
            <a:off x="173038" y="-1790700"/>
            <a:ext cx="45529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r-Latn-RS" altLang="sr-Latn-RS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316" name="AutoShape 7" descr="data:image/jpeg;base64,/9j/4AAQSkZJRgABAQAAAQABAAD/2wCEAAkGBxQSEhUUExQWFhUXFx8aGBgWGBwbHxodIRgdIBsaHR8dHCgiGiElGxsdITIhJSkrLi4vHR8zODMsNygtLisBCgoKDg0OGxAQGjAjICY3LDIsNCwsLC8sLDQsLCwsLCwsLCw0LCwsLCwsLC4sLCwsLCwsLCwsLCwsLCwsLCwsLP/AABEIAMwA+AMBIgACEQEDEQH/xAAbAAACAgMBAAAAAAAAAAAAAAAABAUGAgMHAf/EAD8QAAIBAwMCBAQEBAQEBgMAAAECEQADIQQSMQVBBiJRYRNxgZEyQqGxFCPB8AdS0fFigpLhFRYzQ3KiJFOy/8QAGgEAAgMBAQAAAAAAAAAAAAAAAAECAwQFBv/EADIRAAIBAwMBBgUDBAMAAAAAAAABAgMRIQQSMUETIlFhgfAFMnGR0aGxwRRT4fEjM1L/2gAMAwEAAhEDEQA/AO40UUUAFFFFABRWF66FUsxgAST6Ac1z3W/4kncfhWQUHDOcn3gcVTW1FOl87Iyko8nRDULc8S2lu/DcMn/EwgD51Rul+N9Te1G9mRbSggoBgkjy85LTH2NPafQL1P4rLcYXrZ2lmUbTzEQfb9qwVNbKpJRoc9b+BOnKL5Oig17VM8N6y9p3FjUHyAbQSR5T2zyVjE/L6XIGtun1Ea0brnqvAcouLPaKKR1HVrKOEa4oYmMnviAfQmf3q6U4x+Z2Ij1E1TuoeNQhdRbO6QLc8H3J44z71Xeo+K7pv2WcgBYwpIWSPzdznPJEdqyS19JOyeRNnU61Xr6qCWIGCfoOap2v8bsrKlu2lxgD8Q7iFBjABIE9v1FRfU+vW9bbG74du4kyp3FniP8A02HYnEHsZmlU11NXUGm0Fyd1/jJVAa2m4TBDEqe/tHAH3itOj8eW5HxV2qeCsnuc/wB5qiX7TlgpKwSSWn0H5hOOaj9RfubXSFIxkL3DCAMeU5+uea5MNfXcl3hNs7bqOsW1sG/u8m2QYIn0HE5NUrVeMtRM+RUOPL6mcyc49IrPw90O7/A3NzqBcXeCSSJU4wYgFROfUYEGa31K6ZVVG+VDMyZG6DjdxyD6TFaNdX1C2uOFbI3wO2+s6kkul9scgtiJnAPae/pirj0DxR8a6LBBNwKSzEbODxtk52/rXKbevLtsjzg5BxwODJz8u8U7p7rWHLg7SykHb2k5APK8fbvWfT6qpRtufp5ELnUtd4u06AlSbhBIIXEEDgzBHzj1qGbxywT/ANIG5J5O1Y+ZJJP6VQvjjcoVYJJgzkzg5n3jn1r2y5ZnBZFK9i8TzIEAicdyP1qctfqJvu4FvZ0vR+OdPcZFAYFmg7sR6HvOY+9WoVUfCvQNOlgXXCsXtjfJBUDkY7GIM1Zreqt4UOmeAGGY9BXZ08qm29RrJYr9RiivFYESDiva0DCiiigAooooAKKK06rVJbUs7BVGSWMUm0ssA1epW0jO5hVEk+1c46x/iHe3EWEVV7FxJPvyAPlmpnWePtG029ly4hwx2iCP+Yg1RfECaMgnTLfDE/nZdo+QyT9TXK1mq/tzXn4lNSeO6z3qXivVX1KvcO04KoAAfnHNQiWmJAkZ9SB96X+JHNOAbIgQSM+09vbHNcucpPMncz7rvI4lzIUZCyZGJYDk/Wuif4X6I27FwnhnEe8KJ/ePvVC6ZYG0kcxj7iuxdBthdPZAEfy1P1Ik/qa2fC4bqjl4Gqmuop4i6Obyk2yFuRGeGHofT51JaBNttAeQoB+wpiiuxGhCM3NLL5LXJtWFOqa0WbbXDwB/YrnHWXv6m5Owk7N6wuAs43xyce9dPuWwwgiR6H2Mj9aDbHoPSqdTpO3dpSx4CZxC9odTLG2CZ2mSp4YQCCRx3gZOIGaX1XR7llyGyx4LAqoMxORPPt6V3BNCgYMZJBlZJIXtgcDBqteIumfAtO1oDzMDcOxXJzgAHEdzWWpoVTp3j6sjtOcavUsWC7vx53HsfnyfSfX3rPS6ZQTHng/jJ4GIBPetmp2tm/EwCSD6ZyBxGMDAgUoddbIKqSCIJP5T8p+Wa4r7ytC/mAyMScTxz5QIPJPfBrYHAtw2JJwI5Bwe+PSoltNevDY6qtvcHlll9sTtHtweJrJNKfiyzllUhpCnmRAGcY/Mac6UVhyyHBMXerMibFYqG5QYjPBioi/r7oAG1gscgAY/Wt13T+YEhiWMBjmAOJ7cf0pm40nEsByeJz8+MVFNK3UTbELfUE3EgN+EdiSRJxMY5n6042+4pIQEHjcY+2ZrXf15EKqMCRA2icE4k9hI7+ntWQYWwVbJxJDSP9O1OSfNsgaRpiCvxCyqBkbpAOczGAfT25r23cJYWk23TcYAnbDCW5mYJODmnBql2jeIggxInBkiD5fpEVL+FbGkDNfZG+IWUhCQMMuJkhGBPm7dsYrVp49q7zdv2BJEves27WnuWP4kgOd+3aAQNkrbk4LGAIkcduKqFuy992GnBCrLKW8uN2FwORPrHNOdSuvd1JNtrZUjEDCT2iSA3uD3moHUu6k2gwCTukg88SI9selaJ14SqbLYXtCZeV8Tm2tu2jkss/E5aSIGJJgcwJ7TialfC/iG47rZILZks3IXOcE/mj79oqveHNHpbKB76/EuH8K7WUQAMkNzJJE8Vdug9G067b1u3sbbAzOM+mDyfsK00VOVW6n9V4Ikrk/RRRXVJBRRRQBjcJgxkxiuE9Z6levXWbUE7wY2nG32A7V3ZmiqZ4i8V6NZ22k1FwY/CIH/ADEftNYNdCMordO38ldRJrLscsRs80xuBHJ+1buq9T/iHkWbdr0W0gA+pHPzpNEbJYQO09z/AKVwpRV8MyX8D20FDAnzHkAiPef04pnoGmXUahLbkje0E9/elNBorl24EtiWJkn0Hck9qtnT+iiwd++bijBGIPqO/wDfaozqwpWciylBzzbBu1fhq7p75S2CbTwEdogEsuGPYg/euo6e2FVVHCgAfQRXLbHW7ovWla4xQ3ULA5/N6nj711UV2vhrhLdKCsakklgGYDJxUN1XxElhwpBYbC5K5ge8Dv2NSHUtIL1p7Z4YRXNOo9Fv22CM5uvs8tpAYAz7jjnI5Per9ZXqU13V78LAyW6n44uMgNhQjb4l4ZSo78SJIiPc+lLP46vLbhlUsZyB+Hn0wcieBz9arGr0txUBZCsztBBBJAngwT+vetVvUs/l2tAIkQYj1x9a489Xqk8uxG5c/D3jhmIt3QCADLyZwvp3JP71N6a4vUAGllVDDpMTiRkGRBg5A4NcutWwNxG+IgR3Jic+ntVr/wAPNMFdr91wgUGAXgngEsDyM4PrV+l1E6slTnmIJkv0rwpY0+65feWIdZ34huRxzH98VFeLNJpbfwXsqkbSC/4sLtUDJ5H+vNQninqYN1rdu4t1S5ZSpwMmR2Azknj35qMfQ2iG+ISWIG3Y34DIkxweBx60q1em06W2y8foO5r1eu3blGQG/EmI9ySRznmKz0qSxZbbEEDzk4juY47n1rda2LbgELiGkk7ojkTMSP3pjSMpRkubm3JAZG2Eeg9MwJx2rAnF4WPqOORK3sUwlx9zEwZxE8ekCeee9SOuTYrqQCtvaHKn1koCZzPP0qI6d4duXrxFordZUW4bYYrAOILcSCI2+0zUF1QXLLlQxIZvOqhjG0EBjIwRJBnitX9Ffl/QTuSlxixUIAiD8Tx+XeSFOfMZ3HNbLN5iRtVeJ9Pecn7UipKpsGbjDa3BiGJn/vTr27mnubGuKSoUmCrASAfMY+UilOF19BVG0eGyGOZJ7zx28oxI+c9+0U4up2gqq88ASYzIAzNY9S6093YSECoAFCqFAHyHMxXtq/fe38REOwvs3LE7gBAgZ/NgD+lUzhKbtFXRWrvgWv3rxZmRJYrJHAgYn24pvQ3wIDACMgR3Pf35JmkdJcv3GAtoTJ2qYwx+8TGYpvSadmXdsYQRuYjnd+Ge5yD+1OdKSjlDdyT0+j1eq33LcsiEElmJLf8ACpzPuK6T4MsXU06rdUpHCkZGZP71zfo+ta3ctlSqbWgNMATzM+oxNXDU+L3eVthVA/ODumCJiREc+vatujr0aUd8sPj6kotF3oqF8LdUN+0SxYspgkiBMcA94+9TVdqE1OKkupNO4UUUVMZF+Jkc6W+La7nNtgAOTIzHvFcOuF0O24jIYmHUg/Y13vqWp+FauXOdiM32BNcK6lqX1FxrlxiWOSf2A9BXH+JqN435M9dcWNNtgfX/AFo1FyRjsKLingcDipDoXTjdvWrUSXYT/wDHk/oDXKSu0kUJN4GPBfU1s3DuiHWCTiIzH9+1SWv6ou6QQF9s/p3rP/EbpCWtQrqu1LiDAwNy4MDt5dtM/wCH/Q7eo+K1xNyLAXkebk5HtH3qdTRyqVuyNVOUo9wken+B2e6t2642QCFWZOMTgRH1q49Gvs9lS/4xKvH+ZSVb9RWF7qADm0iMzhQYAwJMCT24rfoNN8NAsyckn1JJLH7k139NQp0sU/Uu6DNLPp1VjcCjeRyT/vFM1SfG3VNZaINqEtzA2+Z3hSWMAGFA54NW1pqEdzVxM0XvF6liL9tPhz5CV3bWAwSpgkT359KqPUNdtXnByCZHJnE5gTj2ilWIeGYh7jue5hYJ++Mk/KsdVbNy4q8luAB5Se457iOPrXnKlSdZqE3cjc1dOloUNkySZgD+wYxTvTWWybilpDHLBoO0Z2bTmJM++KzbpW1d1i0WkFyxUqFkZtpLHcg5HfnMGl7nT5uPuuBiPNNtxtKgCPdSGGQe0RxTqUZQ3O9lb3Yaj4G/VXAssbYEj2xIyYPtWm1aQtCL8Rm4UTAM/Pj9AJrRfsu7BirlBBgd8D17RGK237D3EDcYwCcD2EZH+9ZVFRtdg8njXSQxNuCGJVjkFoEIZmZgxiJOTxS3TNKzqW3BRnnJiYzmV9ay0mm3WgxDC4twGQSIKmQVMiD703deX83kDDmImSSPnV1Sotu2KyhYWSOOhe1clbhDHEiVMYiYM/7CmG0ksNzM0z8STkk8ieSJ5zmKZa4JV92+OVOc9ifT5fKvL5EZUIYx6H9ah29TGSLFLdjZ/LsozSZ4GDA7/wDLPaBUg3Q8Kq3LRLuFhTsVXCyS5IySJHzg96f6LrzYdGwNqmcgj5R74z/pSN7rCbyCBaIJYrJYKx/ERJyTj9u1Wwqrs27XY0s5IvWdOC3Tb+KIE7nKsVJAyBGZnAPenemXxonm9afMG1JKkKeWwcHaw+xGK8v9RS5yCIYw4/1+v+1TPhq3cv2rw+LaC2wx3XE+I4lTO1ScDHzq/S1HKVrWfQko7eCI199rlxv4clbatuRQNoX0IH+aeTzPqIqWPV9Q6LadwwBh4GXEfhfjEzmaU0nQ9RcwbbuVA8yQRkArktxtj1itt/wxrE2u1tkQHzKnnIAOCYOcSYFRcNTNtxurldmRZtW98XC7ufv8gK3WbyL5ChkiZaRAifX2rK3oSLfxjbcAuILCMcT2zPbPFXDw/wBAF1HckO8MLavEZ/CWg7h3wfUVXDS1Kk1B/XIL6C3hq3cvXLX8wKiEQswTEH8IABMHnmPpXRxUL0Tw5b04WMsO/wB+08Cf0FTdd/S0XShZ8k4qyCiiitRIxuWwwIIkEQQe49K53r/8MpuE2r+1CeGUkr7Agia6NRVVWhCr8yIyipcnNNb4GuI4WypdSol3YAT3kcj5AGrN4W8KjSk3HYPdIiQMKO4X5+tWWiqKWhpU570s/sCgkR3XOjW9Xb+HdBiZBGCp9RWzpHTLemtLatCFX1ySTySe5Jp2vJrVsju3WySt1Ndu1DMfUj7Af71trFmgTWs6hRMnjmnhAbqR6t04X7ZQsyyOVMHkHnntTisDmtWr1SWlLuwVR3NKVms8AVy14Jsp8XbguhRefKCZk+p4z7VnofCmn0oa4OyZLAGIglszBgfStus8YadJCk3DGNowZBjzdsgD6ioS944LrmyBbYANuMk4IcAA8T3MY+dYZ19LT6q/ln9hXQj1nrdm8g09qzsRgTcBCrOPWDw/J7kVXX01pBJRPKO0+bAkE9hHrT/V9U11Lc27VvZO0qoAKzhSASRBHJ9T60dC6GdUwfVNCNhLX4STOCRMjy+Yevy55NRT1NWylj7EU2Qb6xrjW7Frl4VVn22qJPOPn8686PZvah3UW2YWyA+2JknGeOfU9jVx6b4HKu993Fq8jA2SkbVhcsw7zkGfeojUaMWGukurM3muFCVDZ3Ae+cg8ZqVahChBOS5JqN1nkj72G+IskEYAMoPQ/PNY3PiNztEbSpBPJWc49zUpq9igKu5l2AxMeaJjgRBkd+Kheu2LmxTu3CI2rAVR98z/AFrDG27bj6iZous6qFBU7xJImZ7D3iawttcJljLAY9Acf6VIWRNu0doZ9oVRMeY4j71B62/d0920LqfjJZhkQInJkRj0P+laIU5T4Xv/AEOatx1JZNC7TvBLFTtLNAGBz6/L3rZb6chIYnc/LOxklifzYyfkK06PS3L6bS4SVZ1a4doIUKYgD0IPFeaLUtCjLJxtB59Z/wC4qNSFWMef4IrCue3OmhmlnYovOBzPGMCrP0Pqq2DpgbctaLBjKncG78YI7Z4+dVvW6e8gwrbS8RB8rTAUk89v+qtTi4pG+AT6f361KDrQ7yZBy6nStb42A2C2nmPKETzIABGMED5yIpnw/wBdu3bm28FCtMZAyOViZ+hrnnS95uKLYlzHAPtyRMD37V1/RaEIiqxLlTILwTPrMfrXR0dSvXlubwvsyUXuEes9D+KpVG2yZI7H7e/94FY9E6Q2nuN5QwIEPwR7RJntU27gAkkADJPpSY6vZ2u3xBtQwx9MxXRlTpKe98krdR+iqlq/HNpHgKSgJDN+xEcg030HxdZ1LbMpc/ykdsZnjvxRDVUZy2qWQuixUUUVoGFFFFABRXhNa1vCQMifURPtQBp1GpKTuHlg+YRj5jn7VHf+Ijcu1lYD0OYgtn/lGD3g1J6oLEkTUERbLMjIriQQdo4byz7kQRVNSTTJIev6ggFTH4R6mZJyPn/Q1qRhGTuDb4+Qbn9QZrTp7QZiu4wNuyTMAAED1IknJ/pUPqbjtbVVlQpFssR/xKl1cRwJbd32jsDNbnglYnNH1W2tqWuKIXeR/l3Ge3YSBHt71TPEnU79xVS8V+EZIYBZJ49cfpiseuq11tptqGSZVM4Wc+2AP0qv2hcuuwaWCiSgwPL+aO8Z+k9prj6jVTqpwXGeOvoUy8B3R6gFW27iynAAAGVMGO8R3xwKVa4ztgKqAkFt2SPSBzPP+1Z6u8EXc3lkTPqIkCAeIpfT2zcYm5CIsQeMHaR5YlsH27Z5rDCm5vi1heRt1AFwwSExOZG7ngE5+dSHT9TsvLdt5dQTBMA+WAD64/btWu2lkfiQ+SCDDMzjefLPCyntiK0m4Dcc2/LYLGCQAwGfyzIE4+nam4uC3Qlx7uFiT8QdSTVMtwF0hCrqYWDmAG/NM9z9qgbvUFVWcgbYkNtOQMGB39M1lqLaMvnDMWmHzkx+pisNP09QyfE/9Esd0AFkGNpEmD5pOIOO8zUnJVZbqn493BNmvTB7rD4bbE2Fi5BPHYD/ADH0kcVsNi0U/mMxYHBBMH1HyJ/en1cOrBAYmJkDnvFK5A2kqCh755GSMZ+VVOpfCVrfcbeRhLyIshQBPlXgqex9RntS3XdINUd98uwBB/EJ54OMDEQPWtd+wQYbzSMTiO/6xzXl1lYAbSoHJBkZPeaINwd4sTm+otq7F5yTv+IFPlk8T8+OwNYDQ3FD7WRip/K2CY7GMwcR7HPq/tG8lTiO/f29qxtFSpMAARMc/vmrO2bWUJyurGnQeJr9lnS4rM0qQ5cMEAbc8AxJYwOePWnOkMt9ovXygzkxEzg5Mxzjt8hFNaDSWXS81y2WBX8asF2ZEGO9Z9D6bZuae38T+WN5VmwSxLGSqjOfKCxwAMczW+Eu2il+g9t1cNN1I2nU6coAvDvbXfJ5UkEziROMelSGq8Wasy28KGgqFH4YGfuDOZ4+0NrNMLF0rcX8OBGNwHDcnLc0X9UyJ8YWz8I43EY9wM/Ssbq11JwhexFFqTxDbTSFLRd7r/iEgEN5ZIDTjPPeDUJY1ptW7tvu+Ht7SYQHkMPWf0+VQ2jvqSHyJwCB7SRPrBFSL3lEOFkgg8zPbzCnPVT3JNdLD5HdFovjWitpGYSN+PsSe8e/2qUseD7gu2igVUYguUJMRHfdmYJkEc8YqvHqdwLsAKB2EgYEnEkYmQPlXUPDNl006JcTYVEfiDT3nHHPFbPhtGErpp+r/QasyVUUV7RXeJhRRXjGKAFNa5UbsEDkf6Hsf7+WjUgMgdbuzIIJAiR2IP2IBBpvUIHWCAZBGf1FJ6fTJO+NzQBuME8cfrUJDNeh6n8WdsFrZ2tBiccgH1wRPvSfUQC6OVgyEecGCw2sD/8ALBPvTmr6ducOlxrZIAfbHnAOAZBgjOR6mq917VfBN9bzMQ9r+Qx4kZK4GG3QZPYVnqyaj3iUecDvUNBeUq4Zm2Jt22gFYxlGJYkEg9sDPfio/S65LiNcd5tN8E3QBgXCsPIjBLBVI9/erSC20EESQMnj+zVa/hZ1OFCC+pJTt8W04O77z9pqFRbWrEou4lcVkS8FBC/FNkkwSqtsK7vZdxH1ipXpfTLWkcTHxPhszdyWkAEYHORA96T6Bq1uaLUbvxF7zMD7uYPv2H0p3w9qN73HgNcLsrk8oEICL7SJaPeaphCG5NeH2BrqQHVOi/xN7+avwwiR+Aw7EEk4iACZmfWYrPX2Ldi2lm3LO/ZgXYqBkmDIkjGPyqMRIs7K+o2EIDaUk5aN/YcT5e/vikepWkFzZccS6sbhAPLMoVMAn1A+4yabpd1pdepDacs1OsdTkEw07eMjgHEnMf2a91Wru2i63bbI7CIaQV+XY8etXW34W0i3Cbjb9xO2zJXaxzJ824ACMMaW8TdJtWwjXnc3CZJVQbYCkCIgcWzHaYisn9IowbaRVtaRVukWwtsM1x4Vw7qHOwT5dxXmROSPapHV3d0m2ytDEYz3wftnNRepZbbFB+HKyRnIiIBIBE+tZ6G2406oqwSSS0gCR3PJgx2zHFYqsb5fN+o1mI5qC7yyyJx7mB6fKtX8CSp3AgxgCZn/ADGORnitumVnCndsMZwdszwrfmEAZNM2LfMy5IyoPf8Af1NZ5NwwQtnIvZs7lEcDG7jd7/vWxdNAIDkiOw4znE+k16qqScSTwB5ck9hTnwXAktn0EA1VKbBRuJnTttYLcYgGRCjOJ57RU0eh2rCW2e438Rctl8ItxZBBEBlBHI/WobWuUXdLebGeI+88eteL1G2oUBiDJzg+xx9IrRQquCb23v8AoNJcEO+522gMZOAcHP8AfyrffuuixvJXaPLmOIx2JWBn2702l4O0gAicsQAcepzUro9YPLIV7lr8BI3T/lHOQDkY5qyNVRecCUbvkrej1byLl1WIB2x3ZQsbR/y4n3qS6UiaoXLZNu0GuKbe8u2xRJMECPYlvUZxW7qFxdwa4Cbh/LMQS2SsDDRwDjv7Vo6h0ZrLp8QFN/CsVLAcZE5j1rTGS+a11+fMG9vBcuj+DLLWxce58YqCGW0ZG6cQeZjBB9vSm7vRGvtaPwvh21AV5C7nHBmACMDJk80eHOvWtNpQLsBpaEUgsRyJA4JAxPNZv412s5a3tT/25MEntu7gYPaulv06UVJpXJYsNHwha+Mh2L8FBIWSSWkmDJ/CJwKszOFGSAKod/xKzi6Qbm0tFsjER3me8jEfOsb3V96XFuKSJ8rXTO0xwO5PPBquOvoRuoe/dh4R0AGiqZ4b8QBStqGYMcGQxUkSZA4E0VuoV41YbojTLm1JajVxiDPcRP8Af709StzSbjLMw9NrEY+nJq2V+gyIvai4BNq2ACeC20HOcR5fvM0W9cy3QrgCSAw7gn8LejAnyyM5Einr/SAUKpcuJIP5t3/9z+kVW/EqXdqFrTtesuGVralhcAIngysxMHgistRzgrk1Zlku6mG2/X6Yn6yRj3pTWXfjbrIQZXJuDGcGB3IHuO3rUVoerJfun4RZ/wCWWZR5HWSoiGEEjb6ipnp91bqW2VgYEkDs0ZDDscmQe9SUt/0C1iC6Mgsxp9Wu4qSLbvlGXsADhTH6V51XRMtsajTuf5LOyI2V2kENH5vfnirBr9J8a2RP4hiQDBjBHvSPSLHxNOvndcFTEfaCCO9VODvs8seJLd1K509Lf/h+jdjgv5z6y7FwfqDWyzqLm25dZtmmvXmYBB/McRxPCghYnnmq11ANprV/S+Y7LsoZOJkcdpkH70/qNXuCozbim3au8C2qr2KRmO+Zrn1NRGLfT8+ZKTsiVfxe4abQQW1G1UPBIjuATEfKter65cQsLTBwZLkqNpYnJEnzCIAngAVWnuA3SN0rzifJx3OflPrS+ouH4hBO4RjO3JGPnHpWN6mtLG7z6mZysTGu6+yjbYm2jJ55UDc5yxkD5AR2jim9Z4ms39Ittm/nAQVIA3YjmD5ZzggmPfNcu3LtxGBA2juSIJxgT7VJafpXwgrC2QXtg+ePYzPY8VKOrnBSk/8AC/AldsT0GmFpNheQG3SPY8jECY9e1Z3H+IGxPuTGOOKLmrAw5AMwY5I/b7UvZ+F8TcgxwNxHMROeJ/rWPLe5g2brVpYYYA4XMAewHNZveuKoAt8HnbGM84+deDUIg3NBY4VY/DGPvXt/qR3QkkGAZM/3io2k3wLhcnumJ2G4F3Enkx5R6AfStVjVOxbiRmW9+4+37Uvass5wDE8nA9/0pi+NwItAqwGckBse/P0qW1X94HFbjVe05+GXJAGZBwa3WdOLgXCo0g7yucGRA/NJH+tRXTR8TejnzciRwVPf++1MnXOv4hJMgBZGM5Ed/f2q/s5ReC6NNp3JfpegW4DbL2/ICSxi3ukkxjkjJzxSzWbNpVQ/FFxXi7PBicKwwJHueK19P6qhWWCzJ3BhI45AjmmNZrfilFEMEkKAMekHsx7z796s7a6alHJXKSZjqdWSSllHRzIYq4jaDKrAAJI4k5waa6r1E3SrXioYYMLBH/CTmfWl7GrJYxJnJhfpI4p829NcskXTctsCI7ttLRgceske1VKc6stjdl9hKzuyOuawOwYrtgAYwY4xH9a1aoBtzAwF820kmSR29ODj5etPHQWQSy7nCwBPESc44xmOce1NDplp03neN52WlQeZjAg5PCxP1pRpuVXbH79CPQiNP1UkLwABBwcZ7/Q/vUvo7gdlVbTS/wCGZE9sTJ5FYjRXrLmzsmCAWI3BCx5JAyNxiaY6Y123qJWxuZIJKcSRg+b1DfP7VKOmlvS2u1+UF/Fk/wCHeiuoL2n2ncAwdc4Ilc5P0ifaK8q42J2iRBjI9+9eV6alp4wikiaVjbWJbMVlWsoex+9aBmq4WmREfOkTcdlh7b8fiAGD6ETJ9ZX9Ky1SG2ytMqWgg8AkmCPTJ71s1KSJZgABye3vnAqqQyrdYXfF238S49vM7dq7R+NWJUFh/wAME07dUEBWtp51/lMuN2MqrAAow5jj9acfWptBRC1pfKW2gpHB94HqB61Ea7p42obN5wbbC5bSNwJHYEYIgkfXNYJva217/JasoZbX6pbaJtRX8qsyguTkAwCFCmM5J+vNJdK0uLqXLl/eGLBFYoT6wF7xB71N6PqguILpUFQYJUlip4J2xgf0NaepK18o1lCGRsXGIUfKDk/apS71pJ39PEFjFijdatstw7i5ZvMN2WiPKCYAPEZpRrSo2WVpUFpHGMqJ9DAmmvEt27edy42uPKYxEdv61K+HeknV2rl+8VJuN5QUMQDBggg5Ij2AEg1yY6btZyUX9xzhi5XLenUlwoZVwSpMScZ79o9JxWtvhmdluWOI5HGY9xnNO9Ss3Xd3fBOWPBHAUGfbgYJiktRrBbUhJA9JOJEEge8Z+QrNKL3Wz5f5MzPVYHyGLYQcRnPeJnjknFO2rbbdpZiSJBBPEQMkd80jdQgW76zLgqZbDQxkiVEDsB7H1rzU6t1SUBhvKvvHb2if1HrSqUpX2oLrqbP/AAzcTvuMFIEED8Xc+/evNTpbJJ+Gu2AgnJiI3MR3JM+nAp+0ygeZJOMNz3zgkcUlf1wRTKhN7fTHr6ZquFSo8Ie1Hq6FQjEL8YknJB+wzg/KsDqlW2EcLabkAzIzyZE/al7uruj1K8jaYHOT7czWprP8QsqCdvcmdxkeXJxIzPbjM1ZGm3mbx79B26WHFYv5FuLCmR7yJn+ma26mcEqu0YP5cf1+lR1vpVxWL+QFSOJJgjJB4EcZ71J3Likw+CMBm7R7Ac0p7Vbbkk7LgW0+nCPvKKpxtMwAD7HufWjqAcNvVOFO6DMT3xwYM9/WvF0yP+ZpiSxmCZnA9s5prRXU3SibiP8AMe+ZmSMHv601UcZJ3EpO1jzxB0TbbFxbgLNtbZtYMoIURuJO8ZH6+9aPD9rZcQ3lhPYwzegj3+VbDrn3j+WqAyRAjv8AhmZIGO+KkdPo7d26nm8+7/25BweB7+9aalddosEFFEze6a2vIdQlmyDDFI3mBxkeUQf+xpJejaaGX+KZHUnJErtnIAjnb29YqS6jq/gfGNpkK3kgB1IO9ZBhQpDciZgcVUVFxxuC8sSeIJn09PlWjVVacGsJvrcc2i2rc0uigpuvW7tsqSDIBUZEHuxPrj0qweFbFl7QuraCknud8R6Htn5VzXTuTtAWMQf+IiMx357etWT/AMyXkUC0LVtAQQoGRxIJ4IJBng06Ovpxn30klxZEEzoS6dQxYASeT61ntqqeDdTevNcuXLkrwFDT/tkQPrVtrtUKiqQU0rXJpngor2irhhRRRQAvqboGHEqccT9xFQ2ssWnZQqYDiSZAx+WJg5j2gHvip65bB5A+1K6jSeWF9QY44IMY44qucWxoNPahQBx7fP8A70lf6ZYUMxGwH8W1igPzgis36lbmNzKw5XYxj5gL/XNR9+/cuXbPxUFuxuY+Y5YgeXcI8oPIBziqZuPhcauRQP8ACXi1j+Zp7nnZEzsiAc9sn+4plOrXNXddNNdW2qKCSyBizGfKRPAjJFM9W6SfjbtO72rt1YYqF2wCJYyCRz25JFRn/lwae5cGnLyqq5LGWY53NOM8Y45rLKNSHHy+C/j8FiafPJT+rdUc3b6XU2XQfNt4mIkfPn61aPDXwLNrTq7I4e0HHxGEqxjcFkwBkmMHnmoPUAO5uv5mYnMZPzipzwr4at3Zu3BMwUBgAQzdgZPEH51k0snKo1Bc+JbNd3JM67RW9Su2zc2x2GQM8gA8+hNQFrwXm7/EMoUgbX3gspB7jaA0n5fWrPrOmxqLP8OEtsFctHcDaArAdiTz7VXPErly5dlt3VEBUyGECPNPGTjnPyq/URjSvUlFX/RmaUU8ko/SNJtS27A7EZEZiBy8GAIEgtE/1zUFrP4VP5KE71CrNxSNxGCBjyzAY+pg1D/B37CGYn05nPmYf5eJmvNas3B8MedOO+QJB/SubV1qqLao2K+Mm/X2UgEGByQAAYkAMPQSRUbY6C2oZ0tmQq7viNhZAwpbhZjHyrPU6EmW+JueZaQIHeBExn9Iq+eFbbrplF9rQt3ANg2gQGGFgjbz85p/D6MZytfgTV3wVR+jro9Ou+9/MJkoSGCGOJH3z7894fV31DI6ptYEbypZtw3eYwT5ZHYVe7XhuwzMbdl7qhjlmUA+oBIyJzUV4h6Fct77zW1RSR5A24k4GABWurRl80Vj3m5fB/8AohLnQNWYfTo226dy99oPB3Hj9K0fBa5tQnMRnMev61O9P6jds2oVnthhMEdj6Bhj5ilOnqJb5GD/AHxWWrsbVlZ9ScIWyL6lrdm38PJIMzkT74+0VKaLpbEneo37QWBAEDEKBMTBE+lV/X60JqLbMocI0kEwDB4q9Kms1mxxYSwrcs34oPeDzj1Apw0iq3eW/AVSPUU03Tv4lltmFFoGI7n/AC5823GY/StWt6Lc00BbYfcyBXVyGDAeYhTPJ49I+VTuj8NlbpUm6FC+W4rgHnvAjOTx3FKdXvQTbuEXdsgOTtKjvMYnjNXdmqWmbqqz4v7/AEKXBMrovnzQXJXnfLZ7kzxPH0p2/wCFr234onvCKMiRhjIEAHkRNLnw9f1AD290KdolgMg/iB9JxgGrZ1LW3LasLnwSoSCC7SxPcwvl4Paq9Po4bHOrfyuR23KPo7D3AyovnUFpMiAIkgd+OK22rqbJEb1UZmcd5Ec/Ws7FwrL4wIJTzAA/lIae479/09s9ODrv3kS4kNiVI/LE5HHHpXP2Rlhc+fHoKzRIWutsi27dpgiyJNtRuI95wTOea6DoXG0DfvMCSYn6xUB0LwotphcZt5giGUcH6zMYk9qndJ063aLG2gUtzHtx9PavTaGjVpQ/5Hf+Bq43RRRW8kFFFFABRRRQBqug428+/FaP4Vjlm3MDIxAHrAHtjJNOUUnFMBS3bCknaZIHv3PlHoAf3rCxp2Vy5Ml4n0WJgD7/AFzxT1eUtoHMfEum+FcuBf8AMTHscgfrFWP/AA9tn+FYn81xonOBj96hfGhi/c+h/wDqKsngNv8A8RR6Ow/+0/1rk6SKWpl6/uaJyvBEqdOB5h5SJyfTuT9hVN6lr0Nw29OIfc07YO8bTunyzj8XP/a/EUtZ6dbQyqAECBA4ySY9JJMxzW3U6eVVJRdl18fQznN+l9ObVXCvlEjduCn2kEj8OJNPdT8Pi3qCmm3h2WQrgEECJ2k/PvxV40fTUtFmUHcxkkkk/qazs6FEdnA8z/iNY4fC4qntllt5YFU8NeHBuY37AgfhLGQxPJg/LE+tOdT6UfioqWv5cCeYPmGIHGDz8/SrPXtbaWkp04bEFzXZtBVCqAABAApDrmluXFAti2WBn+ZJH2HPr8wKk6K0uN1YCB6x0QX9NtcL8VV8rCYBjjPb2rnyWNqyZmutapCUYDkqQPtXMdQh2xMwIz69/wBq5PxGmtydi6m8ET4Q0YvdRthxuAJbPcqpI/UA12iK5L4It7dfbMc7s/8AI1dbq/4d/wBXqRq8nkVTfEPS7haLVgsFO7cSCWJ5mcnv8qudFaNRp41o7ZFZV+k9G1FogblVAVYhMbs5Bx6dhipG94d07MXKZJkiTB+eePb2FS9FRho6UI7bXXnn9wK30zo9wEq62/gspXYCfKvYRwxnknPvmjQeELdtg7MzENKicDHEd/T6VZKKktLTxdXtxcVkFFFFaBhRRRQAUCiigAooooAKKKKANT3D2Un7f61g15v8hpivKg4vxA554i6Lq7912W0drT+ZeIgd/apfwZpNRprbJdtGC24QykgxBBzxgVbaKzQ0cYT3qTuT3u1jTavE8ow+cf0NbqKK1JNcsgFFFFSAKKKKACivCaJoA9Nc16gIuuBxuaP+riujXbyqJYgAetc61Y3O7A4z+tcz4i01FFtMS6AwXU2j6XAPuY/rXVq5BZQyGXBB3D6HFdL6R1hbyiYVwPMp/ceopfD6qScWFRdSUorEOD3FZV1CoKKKKACiiigAooooAKKKKACiiigAooooAKKKKACiiigAooooAKKKKACiiigAooooAxdAea1HSrnnPua30Umk+QFG6dbPKz8yaG6ZZPNpP+kU3RUezj4Bcj7PRbCiBaXmeJ/emBoLX/60/wCkUxRQqcVwguYLbA4ArOiipgFFFFABRRRQAUUUUAFFFFAH/9k="/>
          <p:cNvSpPr>
            <a:spLocks noChangeAspect="1" noChangeArrowheads="1"/>
          </p:cNvSpPr>
          <p:nvPr/>
        </p:nvSpPr>
        <p:spPr bwMode="auto">
          <a:xfrm>
            <a:off x="173038" y="-1790700"/>
            <a:ext cx="45529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r-Latn-RS" altLang="sr-Latn-RS" sz="180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7170" name="Picture 2" descr="http://infozona.hr/fotogalerija/albumi/201111020113-638818213/20111030_split_zrak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88" y="2564904"/>
            <a:ext cx="4400100" cy="293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563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15C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29600" cy="5035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Glavne strane svijeta su…?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 smtClean="0">
                <a:solidFill>
                  <a:srgbClr val="FF9900"/>
                </a:solidFill>
              </a:rPr>
              <a:t>SJEVER, JUG, ISTOK, ZAPAD</a:t>
            </a:r>
          </a:p>
        </p:txBody>
      </p:sp>
      <p:pic>
        <p:nvPicPr>
          <p:cNvPr id="12290" name="Picture 2" descr="https://encrypted-tbn3.gstatic.com/images?q=tbn:ANd9GcQDq6E8UrUqUMViqjQpQGJGVoA-e_CXXXhyudpoCGugsmzGSD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43430"/>
            <a:ext cx="3198862" cy="267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935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0" y="549275"/>
            <a:ext cx="8769350" cy="5178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U kompasu se nalazi magnetna trakica.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 smtClean="0"/>
              <a:t>DA             NE</a:t>
            </a:r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1217613" y="1451943"/>
            <a:ext cx="1524000" cy="1160462"/>
          </a:xfrm>
          <a:custGeom>
            <a:avLst/>
            <a:gdLst>
              <a:gd name="T0" fmla="*/ 2147483647 w 960"/>
              <a:gd name="T1" fmla="*/ 2147483647 h 731"/>
              <a:gd name="T2" fmla="*/ 2147483647 w 960"/>
              <a:gd name="T3" fmla="*/ 2147483647 h 731"/>
              <a:gd name="T4" fmla="*/ 2147483647 w 960"/>
              <a:gd name="T5" fmla="*/ 2147483647 h 731"/>
              <a:gd name="T6" fmla="*/ 2147483647 w 960"/>
              <a:gd name="T7" fmla="*/ 2147483647 h 731"/>
              <a:gd name="T8" fmla="*/ 2147483647 w 960"/>
              <a:gd name="T9" fmla="*/ 2147483647 h 731"/>
              <a:gd name="T10" fmla="*/ 2147483647 w 960"/>
              <a:gd name="T11" fmla="*/ 2147483647 h 731"/>
              <a:gd name="T12" fmla="*/ 2147483647 w 960"/>
              <a:gd name="T13" fmla="*/ 2147483647 h 731"/>
              <a:gd name="T14" fmla="*/ 2147483647 w 960"/>
              <a:gd name="T15" fmla="*/ 2147483647 h 731"/>
              <a:gd name="T16" fmla="*/ 2147483647 w 960"/>
              <a:gd name="T17" fmla="*/ 2147483647 h 731"/>
              <a:gd name="T18" fmla="*/ 2147483647 w 960"/>
              <a:gd name="T19" fmla="*/ 2147483647 h 731"/>
              <a:gd name="T20" fmla="*/ 2147483647 w 960"/>
              <a:gd name="T21" fmla="*/ 2147483647 h 731"/>
              <a:gd name="T22" fmla="*/ 2147483647 w 960"/>
              <a:gd name="T23" fmla="*/ 2147483647 h 731"/>
              <a:gd name="T24" fmla="*/ 2147483647 w 960"/>
              <a:gd name="T25" fmla="*/ 2147483647 h 731"/>
              <a:gd name="T26" fmla="*/ 2147483647 w 960"/>
              <a:gd name="T27" fmla="*/ 2147483647 h 731"/>
              <a:gd name="T28" fmla="*/ 2147483647 w 960"/>
              <a:gd name="T29" fmla="*/ 2147483647 h 731"/>
              <a:gd name="T30" fmla="*/ 2147483647 w 960"/>
              <a:gd name="T31" fmla="*/ 2147483647 h 731"/>
              <a:gd name="T32" fmla="*/ 2147483647 w 960"/>
              <a:gd name="T33" fmla="*/ 2147483647 h 731"/>
              <a:gd name="T34" fmla="*/ 2147483647 w 960"/>
              <a:gd name="T35" fmla="*/ 2147483647 h 73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0"/>
              <a:gd name="T55" fmla="*/ 0 h 731"/>
              <a:gd name="T56" fmla="*/ 960 w 960"/>
              <a:gd name="T57" fmla="*/ 731 h 73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0" h="731">
                <a:moveTo>
                  <a:pt x="229" y="70"/>
                </a:moveTo>
                <a:cubicBezTo>
                  <a:pt x="183" y="116"/>
                  <a:pt x="146" y="171"/>
                  <a:pt x="92" y="207"/>
                </a:cubicBezTo>
                <a:cubicBezTo>
                  <a:pt x="81" y="223"/>
                  <a:pt x="64" y="235"/>
                  <a:pt x="55" y="253"/>
                </a:cubicBezTo>
                <a:cubicBezTo>
                  <a:pt x="0" y="366"/>
                  <a:pt x="67" y="265"/>
                  <a:pt x="18" y="335"/>
                </a:cubicBezTo>
                <a:cubicBezTo>
                  <a:pt x="27" y="386"/>
                  <a:pt x="31" y="401"/>
                  <a:pt x="64" y="436"/>
                </a:cubicBezTo>
                <a:cubicBezTo>
                  <a:pt x="79" y="480"/>
                  <a:pt x="121" y="517"/>
                  <a:pt x="156" y="545"/>
                </a:cubicBezTo>
                <a:cubicBezTo>
                  <a:pt x="182" y="566"/>
                  <a:pt x="166" y="567"/>
                  <a:pt x="201" y="582"/>
                </a:cubicBezTo>
                <a:cubicBezTo>
                  <a:pt x="219" y="590"/>
                  <a:pt x="239" y="592"/>
                  <a:pt x="256" y="600"/>
                </a:cubicBezTo>
                <a:cubicBezTo>
                  <a:pt x="268" y="606"/>
                  <a:pt x="281" y="612"/>
                  <a:pt x="293" y="618"/>
                </a:cubicBezTo>
                <a:cubicBezTo>
                  <a:pt x="937" y="598"/>
                  <a:pt x="756" y="731"/>
                  <a:pt x="960" y="527"/>
                </a:cubicBezTo>
                <a:cubicBezTo>
                  <a:pt x="946" y="433"/>
                  <a:pt x="933" y="368"/>
                  <a:pt x="887" y="289"/>
                </a:cubicBezTo>
                <a:cubicBezTo>
                  <a:pt x="884" y="274"/>
                  <a:pt x="886" y="257"/>
                  <a:pt x="878" y="244"/>
                </a:cubicBezTo>
                <a:cubicBezTo>
                  <a:pt x="872" y="234"/>
                  <a:pt x="858" y="233"/>
                  <a:pt x="850" y="225"/>
                </a:cubicBezTo>
                <a:cubicBezTo>
                  <a:pt x="810" y="185"/>
                  <a:pt x="779" y="139"/>
                  <a:pt x="732" y="106"/>
                </a:cubicBezTo>
                <a:cubicBezTo>
                  <a:pt x="709" y="73"/>
                  <a:pt x="682" y="64"/>
                  <a:pt x="649" y="42"/>
                </a:cubicBezTo>
                <a:cubicBezTo>
                  <a:pt x="344" y="53"/>
                  <a:pt x="445" y="0"/>
                  <a:pt x="311" y="88"/>
                </a:cubicBezTo>
                <a:cubicBezTo>
                  <a:pt x="292" y="100"/>
                  <a:pt x="243" y="108"/>
                  <a:pt x="220" y="116"/>
                </a:cubicBezTo>
                <a:cubicBezTo>
                  <a:pt x="202" y="122"/>
                  <a:pt x="165" y="134"/>
                  <a:pt x="165" y="13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2" name="AutoShape 2" descr="data:image/jpeg;base64,/9j/4AAQSkZJRgABAQAAAQABAAD/2wCEAAkGBxQSEhQUExQWFRQXFxgZGBgYGBcfHRsdGBwYHhgZHBwaHCggHR8lHRgeITEhJSkrLjAuHx8zODMsNygtLisBCgoKDg0OGxAQGywkHyQsLCw1LCwsLCwsLCwsLCwsLDQsLDQsLCwsLCwsLCwsLDQ0LCwsLCwsLCwsLCwsLCwsLP/AABEIAOAA4QMBIgACEQEDEQH/xAAcAAACAwEBAQEAAAAAAAAAAAAFBgAEBwMCAQj/xABLEAACAgAEAwUEBwUEBwcFAQABAgMRAAQSIQUxQQYTIlFhMnGBkQcjQlJiobEUM3KCwUOSovBTc7LC0dLxFZOjs8PT4SQ0Y4PyFv/EABkBAAIDAQAAAAAAAAAAAAAAAAACAQMEBf/EAC8RAAICAQMCAwcEAwEAAAAAAAABAhEDBBIhMVEiQfATMmFxgZHRI6Gx4ULB8VL/2gAMAwEAAhEDEQA/ANxxMTEwATExMTABMTExMAExMTAviPHYorF6mHRa2/iPIfHCynGCuToaMXJ0gpjjmM0ie0wHkOp9w5nCnm+PyvzIiT42R6baj8NPvwCzPGo0vqT1c8/ci7n43jDPXK6xqzVDSSfMh3l48t1Gpc/H9ACR8RgfmOPSD2mjj95F/wC8f8OEeTjMsvhUORyoUi/JQb/LHSHhMze0Al+gH/mWflit5Mr96Vft+WXRwY15WME/aAdcwx/hD/0KY5DjEZ5vPXQkN/znApuHovtyg+mpz+XLFWf9nX+zDevdjCde/wC/5LNsV6/oYU45FRIaY1zIv/jj7H2pjH9pOPerH/fP6YUZM7CP7H/AMU2zeX6xEe4AfpWHjD5/v+SGo9jTMn2i1+xOjejjSfzUfrgunFGAto7Hmpv9LH54xrv4j7MsieVkkfnYx3jzEw3jlDe4lT/gNfli2LyLpL19fyJLFjfkbTl+IRuNmr3/APHli1jGoe1mYjP1g1jrrBPykSm/vDDPwTtcj0FYxk7BWpkPoHUV8wD64uWaS95fYolpvOLH7EwMy3F1J0yAo3ryPqD/ANffgkDi+MlLoZpRcep9xMTEwwpMTExMAExMTEwATExMTABMTExMAExMTEwATHDOZtIlLuwVR1P6DzOKvGeMR5Zbc2x9hBzY+noOpxn+d4k+ZfXI1KPZC/ov9W5npjLqdVHEqXU0YNO8nPkGeJ9oXntYzojHPeif4m+yPwjf54Xc7xSOEc7boSP9hen8TfPArinHLIigAJ5bbge77x9eXvxRjy4W3lOpubbkge8jn5UPTnyxztspvflf08/6OhFRgqiWv2madvDar1Ynf4t09w39+L2TyMEfikbWfkCdv5m/I4Bw8bEo+q3o6RY+VKOnX4crIwQyfBZJDbkr76LenoOZPXc+gw03s493+RHP6hv/AP0CKKiQAelKOdDfckbE7jkpPlim3F5ZPYUkHkVQsKZudtaghRfPmR5YJZDg8cdbWfNtz8PLbbbHLtDCrRFPDqNgLqA9oEE1R3ANihzrFKmrpIrcmwUjTyGqo7Eo0gBAL6qKrqI8IC7jzx6j4dOQCwjB8JI1seTlyPZ+HwxwyUPdyCV9VguaPh/eLGrLqlK6ltNQOx5bCty68WU8l/xxn/ZY4aUmnwKDk4XOAD9XY0bam+yzNV6euqsVXycqKpdFod2KDg3uwrxAAkhgAOpAwaHFNvElHrTL/vVgXxUrmGiYMwMcisQpie9JvYK5IN0brkKxMJSb5AHSQgD6yNlA0hm03VAqxJSwK8L7+uKq5NH9h6O3I2ATsf8AHt7mU4O8AywhsPILKRxhTqUnQG1OQ4B1MzE9em5wTzvDY5QdaC6rUNmF+TDcYsebbKiU33E9MzmIx0kXbY86IJ9/Q/I+WPUGehc3vDJ18j7+h+IwZzfBXXeJ739l/Ug2GHkRq3BvcfaOA+byoJ0yIUbp/QK3Ijp7ihPJsaIZYy9f6JU35hfK8Wny+zHVGfeyelpdr/Eh+WHXs92lDUFPP+zJBv1jb7Xu5/xYydHly/snXH5Hy9x5beXr1Bq9lJlktoDpbm0Z5H126/iHxxZXmhmozVM3vJ5xZBan3jqPfixjKeA9pzqqRirrXiPMeQcD2l/GN/O9xjRuF8TEoo7OALF8weRB6g+Yxdjy3xLqY8uFw5XQIYmJiYuKCYmJiYAJiYmJgAmJiYmACYF9oONJlY9bbsdkTqzdB7vM9MW+IZ1II3kkNIgsn+g9TyGMl4lxJ83KZJNvur91ei+882/yMZtTqFij8TRp8PtJfA95nNPM7SStZPM9K6Kvko/PmcAM/n2mbu4z4a3PIV1/l/X9fvF87qPcpy+0fd0vyHX5e/3kcuAD90bk8r58+dDY+dAE0aOOZCLX6k+r6L/bOk2kqXRHrJZUKCF8t2rc+grcDY7Dy6mhghk8i0wpdoSDbmjfQqoNhrBI17r7VagV0WuG8L74B3FR7FV28YsHxDfw7Da99rJCqcHZnCDfnyCjmfQD+vIDckDFc8jvuzPKd8eRm2eyx4bnFKWIJfOzW41AnntzvyPWsOEnFVWtPiJ5Hej7qBLfyg+tY5cb4JJn4mAoAeKM/Z1AGq6ve4Lmlo7BvawM+j7iiuO5kAWddgSN3C/ZJ815V5fHF008mNSfMlwytBuOKeXdjoX4j/Crfq3wwQy3CVA5k/4R8koH43gpHBi1HDilJshyoFxcPVfZVV9wA/THT9nwVEOPvcYn2ZG4EHLY4T5MMKYBh5EA/rg6YMcpYgASdgBZJ2AA5knpg9mG8zrP5mOKVkOqJNRWysiRqAvtAqpSQlrBViOnxvQcLkVUZTTaRajw0SAW2AMZ3/AD6jBPKcRGYdECtIovW8VmE2pBDF1GodQFLdMGZMvi6SqkG4VDm3Fqy09HSa670dNkN/IWPoMLk7yKhVgswJbSXOtnalUJXJSXZiSB4V2xoWYygYEEAg8wReAuc4cyEtGTfle/us+0PRvgy4ISivImwHnuGum8dsvMi7Ye6/b86Prz1NYKfLaiHiOlhyrzv53Zrffdb3LBW6LOA0G2YmhzonmQL3Brcqdx6jfFDifCw1umznmD7LbVRHTba/Ug2CQXx5XF1In5AvJZ4TEK/gmX2WFb/wBN/LkcM/Z/jzRsEkOkruCPs+bKOqHqvT5HCTmUEgvcOPO7B8j1vceu45ltIt8Ozve0jnTKu6t51+p/UY1NJqy2Mr4ZvvCOJCUUaDgCx53yYHqDghjIuyvHyjhHOllNAnkpPT/Vt+R+ONUyGbEqBht0IPMHqMW4sl+GXUx58Wx2uhZxMTExeUExMTEwATExMA+2HF/2bLMympH8EfvIO/PoLPvrCykoq2TGLk6QmdvePCaUwqfqoT4q5NJ5eoW6994V+I5ruYgB+8fl5gefv/z0xxiWyWJ8CDUSep8/f/UjFCAmaQufPb08vkP1xx3+pNzn0XpI7EIbIqKLXDMje3zP9B1PLpfU8hgqGVV1EeEX3SUD3xUguVUN4wgGrQD4yo3YKrG1w/hpdhEtDkZDuKS+Q621bE0NiQDSvjtmuFvKe5zQDxKNWmMFSpIQRxI2hVZS+4ohgVWyRqxG7dK2Z8k74XQu8L4uTCWcIWBIUpao6gA6yG3jCg0wN6SK3JANvI8OLsZJR7QGxFFgNxqH2VHSP4tbHbrwnh5epHOsCtJJvVp9k2eaL9m/aNudytHRFiuqfBU2eIkxinb/ACxyvEJNFqHqZCNq1XZH84bG41jL/pdhEq5edBagtFr6NqGpdPUgaW8XLfa8atNxKu5CfIS7FduUnXup/DOPZoE957gPtenx9zdmMxKEZwixqos6/E1D2vCpoECyPEfdj86opBB5EcqxqnYbt/q0wZw7nwrKevTTJ/zfPzxdk0+3mJMkaGmSv2pJG/m0/wDl6fzwN7NwrJD9ais4ZhbeKxqOg+K/s0PeDglwdvBoJtomMZ338NaCfUoVb44F9lzSqb5nSfdVxn/C3xbFKEL2c4fFqhHdoLkINKBYEch6eoHyx54hkIljkZy6xhGL+NiNIB1eFiV5dKx64jm1GaysRPjYysB6LGwP+1+uA/0hZ4LCId/HbyEAHTGlbsDtpMjIp9C2GUbZCPHZiGV4I5iFB1SfVi1AAZ1AOglCQB0TngwcythXBjYmgGqifJWHhJ9Lv0x97LwhcpAAVI0WCopTqJNgdBvsMewglkckAxpaAHcFj+8NcjQpPf3gxElyDfJ5khwvcbmdXWNAAzglTa6jpKatKsKPhYnfbatrBwa4jIMsoa7QkKIyfEWY0qxHnZv2Dt5FQMWEKuLXfp5EHqCDuD6HFe2uSUxRzfCy6KWCrLpXVV6SR0PWgeR5joediJc0yKwZSzryBIBJ6Amq5WQwFEA0LBAe54MAuMcN1jYDUOXMWOekkbjzBG4NEcsIuzHTM6nlMrE2veAnYcmW2Ff0VmrVZ2o0R8p1Uw2Ycj126fA/ntt7IaU4cpe2LagdWk0AxUBdTULLLQBFkA0RsRgJx3J6GLjkT4h5HkG2+R/6g7cc1dIn4l/J5wzJrH71NmH3h/8AP5HGi9iOPAgWb2Aa+q8lY+q+yfh5YxzJ5sxuHHuYeY6/H+vQYa+G5vupVZDavuvldeIe5h+YPnicka5RcqnHazexiYEdms+JYhvdcj5jp8uXwwXxrhJSimjnSi4umTExMTDCkxkP0kcW73NFVPhhBQc/bO7n4UF+AxqfFs8IIZJW5Ihb5DYfE7YwXLlp5hftMS7e8myd/U/ljHrJ1GjZpIXLcfOJSEIkQ5vRb9APnZ+AwS4Rlgi94fZXl7wL25m63pQT7vaAeI97M7dAaX5UP8Iw35PLEUNLERJ3zBQQW0EGNaALm3APKjoNKxN4wvhKH1ZryypN9xn4Bw0xR+L23OtthsTXh9a5XuSbJJJJx5Zf2iQKL0LfQg1ZVzvuCxDRj8IlI5qcU+F9ou/ikNxAhgqyRSF1ohizEMqsjoqsxRh0Hnhg4RldEYsaS1Ej7ooBU/lUBfUgnrhVFp89TE2WFjx9K47hcUM8veHuQSARchBIIU2AoI3BaiLG4AY7GsPQpWYd/wD6kf8AiH/2/wDa/h9pb+kbIt+xSlBaArIV+4Qw1OvoQTqA6m/vWTM02UcJI4lhY1EzCmXyjLLsSBsLFnz5kEDPHKCjD21IKNXiUjeujCjzUkYlPa0xkYVwDILmXZC+htJK7XqI5jn5YL8Q4Npy6SBVBTwsyUVdSfDIK670cTtb2Vl4fL+0QAmAMCpskofuv1q9gfLnvzB5zjrl5e6LRRyXqS7FkeIjbazfLzxrftMk1KD8Pq16s0RcaNm7JKe+7/XaZuCJ66LJCERx8QR8j5YsdlkuMqDuVBW//wAZGk/NgcJ30a9o1MAhkany8nexknYxm++X3hGdq+PTDR2Xn7vRs5BAQFUdhWljYIBG5UYrmqlTM8l1DUmVSXN5eat1gm0+mowj9Cw+Jwk8Qz0kuYedIu81uIorJZJIY+8LIyrfOWLXyutqIOGXjudZPAiurz3FCdJ5yspkaufgAZvlgHGGSUxLHIFjioyRigToQhlJtVsIDqY2BfWsNFBEPcRzs2XyEPcqHzDpDFGpG2tlFkgdAAzeVDywRaRMrAgYkkChXtO/NiPMk2xPqccs7nEiYO2+gd1Cg5s9DvCPQABdXSn88DMnlTNI88+4VdwLoKNxGg9eZ+94edqQjFR64ZlXzEqTzgWnjRRuqagQgHntZJ6+E8iApPiaiMGUEBhQI3p+gQgblidlIBN+YJB45/jEWUEazEmeZjpjQandzXhWtqGy6iQKA3xZy2TYsJZqMm+lQbWMHmB95q2Ln1Aoc1aA8RuHUMLHmDzBHNSOhBxRz2lK1Mq2QosgWTyAvmT5Y68YzsWVZZJJEjDlVYMwGq9lcA8yORr7P8IGFPtij5bNLKzgZfMr3LtIusZd9yrqCaCnexsL3N0BhFj3MlE47kip7xdjYvyvkGPpXhb0IP2BgFnohIm42I3B6ean1B2OHGKYTrJ4bQNpDV4ZBpW3XzUksPh1wr5mNoy6hdZ6AmrIrez5pv71fBC+g6YizxFGKnp+nT/J226YL8GzBZDHfiTxIfj/AEO/xxyzbhvGWQkNR0WQL2rVtqIPUdCcU4Je7kVhyBo+48/80Mb3zEbG6ZrH0f8AGN1B2vmPK9mHwaj88adjBuB5nu5uex3+HJ/yI+eNt4RmO8iUk2eR942P/HFWmlUnD6kauHSZcxMTExtMQkfSvn9GUWMf20iqf4V8TfmB88Zpw2TTDmJjz9hfjsa+Lflhl+mHN3mII+iRM5H8baf93CfP4cjEOsjlq9B//QxzNV4p18V+TqaRVAu9mctenbckt9rry9kXyA5eeGJ4FYFXgkmDsWZVVRaR61VQGcDV3iu2osWUsvMkVQ4NFoWRqsKtVTnZRvYQjbb7RA9+NF4dwpFy8cDorKFUMpUEFhRJIqr1eL34oUuXLuxNQ/FXYD8KyshKJJJ3u5YmiNmIkYUTsAvcrX/5G88NgGE/PPKwL5d6msyIt/vANUpjIPR4+5S+nPpjs/ahh+yuFZocw7kMyCyrRzPCkdEHX9UqkMD7Y54fbZnGqaUKpZjSqCSfQbnA7LwTIC+zM51ujUKJqlVh91QF3Buua3gY/aiF4cvJI6QwzCJizyAAEr3hj3oE7KD6PgzluNZaX93mIX/hlQ/ocTTIKzzRThoXHiI8UUgpq8wPtC/tKSL5HC5mteWfu3HeQsbUtuCedH7rjnyo7kb7K0cY4VFm4mjkGpTyKnxKejI32WHngMnBpYYe5Z2zkNVUhAmAHKn2VyNqvSRz1chiKQyZI6kRghEiEENHLvsea6tz89QPQ1jIO2HZw5SU6A3dGiNQspqukZham6NG7IG+4ONAy6SRyiNGtyaQsNLAde9Q1yAskeFgLH2QL/8A2euZhaKcECQMIyeTkj99/rDzCndVFDrhsU3ilfkOnRi+TlCupJYCwSVIDCiDanowqwfPG58HziZiKpTrmQxs2p9QdC9CZVsqqsA1qANLBlPLfB5oWRmRhTKxVh5FTRHzGG/sNpkeQd46ZoRFMu2o6KOssrrR1LZuveRvRxtzRUo2NJWh04xlVzOck7hu6OTACmNY/FI3im1A1YWMBa231C+eOMfEszmEkWCJ0idlXVmNKjujS6ljJ1OxB1DyJG5oYrdmeAyzQSSZXOOjSO/fjusu57zcOraiGrc1vya+uOEv7blJctFmjHLCZ4z3ihzM2h+806CdRJKmqVrPJsUV+wnwHXiGT0yKAPG1gITqUgbsUZiCKuyjcydiD4hemzKju4ohrIGvTy3BNGQ14BrBZiRYK1RJAwAy3ar9oM6wRqzKQJnn1oiCzSIgXvHKeoS2N2NQGF7OzqZpYpMw2ZlMwBiXwWsLKNDxggMSEcFnJARgSb5Kl3F29xpl4ploHebfOZsaVZoVDaNbaUjU3oiXUaotZ3Jvc4XuOdrc5JLPl4gsckRjASFldnLkFkMjlfEFsaY1JBvxAKTj5PwzM94oiVLllMiw6SASAup56rSgJ206l2Uc+bXluHZbIaszmGgjlcBWkCrGo/BGo5Dz5saFnYANwueocIH9mexojPfZn66ayV1hWKX956t33O5JCjYXWomBlkcGGRVcRspUMAbXnE1HqKK2eqE47R8aSQAwK84NUyLSb9db6VI/hJPpjlIJRLG76FBuMqpY+1urFzV7rprT9s74qk2xbZ5zMeFHtLleTi/I16Wy7+viT/8AZh2nXALjUNxvQsgal96eJfzAxUuGSjNZ8k3euo1shGlbViqoeoc0u+xAUHpeArAkb8639K9/iH540OJAU0ivASvuAPg+aaThM4nFplkH4rA2+0L2Brre4ONmOd8DIt5Ce1ibqCFP+z/wONl7CZvVGVJ5AH5eE/oPnjDeF2UkXqNx8R/8Y1P6OM39ZV+1fyZQR/sfniv3csX9PX3NOVbsT+5pGJiYmOicswf6VMxefm39mOJeY2sFq25ee+KGfXbJx+Sg/wB5h/y4+fSK5bP5v0aIfDuhjtxP/wC4yw8o1/Ivjl6j319Tr6f3PsH+FZfVEqkalkkVTayEU7qpuiEGzdbPpjRc6QkMhGwWNyK2qlPKuXwwhcKy2pIqUN9YtakYrYcEW16RvXS8Xuz/ABppxm42maTSrgiRsqSGsKe7GXvwC6Opib0+uKYRuNmXM/Gxu4LEFQgffZf+7Pdj8oxi3JlUYoWUExtqSx7LaWWx66WI+OOPC/3fvaQ/ORz/AFxcxYilgjJ8JhQ9wsa9zHEFCEAqe9di9g87MYO/ngJxj6O8tLTR/VEFKUgPHpRg2gJJaqprkBp/CcMQSQyylHRR4BTRs3JQeYkX73lj2VzA6wt/K6/7zYdNoLaMtm7LtkYnaXLq5WZmi7rvfGj34JJI9ISr2ZkULQ6YqpC8ESSyT52OPxNqXMuQUfSYz7Rul5eEWGBIFWdHiznEhMVfK5YxdHXMMD8jGTfpQ9+KvF+Go1s8IhkddOqN49TC7KgMouyN6F+uG3dx93cRWM2Yyomy2czM0mh0AdYyHIapBpK6lD6FIBJq6s0cXuIZriCQd538UiBfre/y+lVKfvBaG7VgQBW9bHlixnuG5iaOKGPLxLENaGSm1RIJGXX3LWxcBfvtvvXTClxXJQKcplIXFSTxrKm3eMGZTqmtQ4a2ACmuR22wJJ/8GXIG7R5acNHNOqhswO8tVIpqS0JJJJCaG36swsm8c+CGQSoYQxlBtdIs37vL8sOP0icZgkgSBPHKrLIzKPDGXDEqW5am1Hw+h8scuwebXKRmUrbMt7c66L6YaWdwxW1z0ovxx3FmCfO5Rpp5YZY+9A7ySLSpFcnKkOgb1Kg7nfBfs3PlUVswZ5JZDQZpZF7xmAsRhpCqx3ua1Ud6JohbXD+2OuVUkjCq5oEEmidgGB5g8sLfGcquU4gyxqCksZkWM+zqQPKnuAkgFeQZhjPjzPI9slTIlBNWixkeLaJ3WeJcpOW1STTyEiaRbBKttGp22pio3AA3IJZ3s9CZ++ycVymISszKkkAJLaiwZ9XeMLpVG53PMkBeMdoJMxkpXTLlck1a2mNu31sSnufFVrqHjP6ru99kM1A0McUDHLrpBWLue7Yg1v8AW6w5Ni2BN3640O1yUytcnHJAZTvI441UarZ4UVS5IDAmwVUUwpQKHQ48Tz5ckPJk++I5PKyyke4vZHuG2C3DoI1I1l2fuourljWteSdPCNyKxdXKtdpFHF+JlDP8l2Hv1H3YWxLBq9oyR4cu7DzUgge+uWKmc468ikJlZWVakMgMegd2Q3MsCd15KCcH1ySN4mJlPm5BFjyUeAEeYF49ZxNSOPNWHzBwjF4OUq4oZhMXYG1RofNVPzAxxmXFckShMyENK6+Wn/Cvd/rEcKvaSOpudAoOZUA0T94UeeGHiUgVmBaRQZK1R1Y+tzfOwbHoN9tuWFvOyqRGVcsD3vjMqm/Eh2YLpbny6Gx0xdjXNjA7hRqVx6foRh7+j2WpYv5V+TFP64Qck31x9x6g/mNsOvYh6kT/AFn/AKowZ+Gn8UbY8wfyNnxMfcTHROQfnv6R1rP5n1MR/wDC9+O3Ff8A7jLfwqP8TD+uO30sQVnnP3oom6dCyXijxLMWuUk8q/LSf+OOZqV+ovqdbTPwfYbeERAiElQwE0YJMYPORRu+rbn1GLmVjkBkaRJO70TCNHed9HdeIMNUaonshRdkmyrFeY7KIO7YlNXdvqPgVtkIbzDAeHoCPMY0bMoHjccwysNt9iCNq5/DFUH4UZs3E2Thh8HueUfKRx/TFzAvgE+uMn8Wr/vFWT9ZCPhgmMOillRJVR5ixCjwMSSAACCNyf4MVD2hhb90wk9QRp+fMj1UNjvmssjSgOiurpyZQQDGfDsetSt8sfX4NlyKOXhI8jGn/DDEcA6Ti6tzkY+axLXwLSUT71044pxuJL7uMWeepqY+8kHV8WxU49xThkDKkkMc0t0scUCyuD0GwpTvyJBxOKQQLEZ5srlstGoB15hEZwegEce2o8gA5N9MTQ1HbheZdzqDoi3ODa7qdQkALa69lyeXIYTO1XEY8zmMupinmy+u/wBoRE1kgHR3OhVcIXrxkixenbfH3OzePXP3kGXSRWWF0i0y+EgM9eA2DpEYJIre7Bx27O8VficcjKojeIgKoNkqdtUaNYT2dNVV/a2rEpVyOlXIE4+kIyuYhgiYSRyR94qwqND66VPBes6dW4JABO9mjQ7JZpHAhkbS49mzWoHcV5/1GIMzlsu+fpn1LLGKpyzDk9s3I94WY6zuQu4O46ZPs9NO7tP3SIxLCI2zrq3NFSNIJ32JU3dYMkYuDUnXnf0LoS2jweCJGFlmdFRKflQFciWJ/LChmuK/tOYnzgTXDl4iAhNFlIZST1A0PL5bsg58lLikTxyNE6sujoXLD0ZTQ8J6bf8ADFjs3xU5adXJPdnwyAdVOx261d/l1wmn0Thc3Lc64+X9jSkttI1Lt9Iuby8GWy2msx3YSvZWJQJXahyVVEXL7wA3xR4nHPI/7NIB+z6UMumWJXnI3AUGRtMYIBO99LGKPB+D5XPTZjuczmdEBAQQkRlEkPeHQhWyol1eE0QAtaqGDvGOzTnuJF4gzdwZJFLxREIKqQtoCE3slHfc+Rxd04M/C4PX7fBBNFAF/s0196veIoGqgusgi79rXp9N7xelzPDiqjNZfLwmQfaWMp0FGRRQJva6B3omjjhlMnmJlXXLAHdK0NCyWSSaDK5DFbYeHoTYuqoz9kM2JTKI8szgIUZJZEKuoALV3WkhgKKnl0OwqKRHAz8L7K5OFT+zxlFbxeCaYA+u0lY75zh6JHIwaXZGP7+foCesmEz/ALO4nDNLLDHIBI8bae+ikAr96vidVojkdBO3TngzBxrNSKsOZyckbSkJrSii6yAwezsdNnYsPdhZIV33GWKPSijyUD5DHCUY48M4ymYJ7sEgGQE7HSY2ClXANoxuwp6b+mIOIRMzqJELISHXUNSkbmxzG2/uxVJECbnMq8nfLGN7v2yl/X5nw6wCyncGwOldcL3E43iMSyGmCSEfWk0CUpdZXU3Ik7DmOdYduEKxVyRV6Ou96FZxy6Mx/PCx2jlvMFdxpRR7VXZYmggLHp5YeD8VDCnB++Y9aPW/1A/TDh2JH1sfrJ/6q4VMtCdUjnoQN731E77+7Dn9HsFywerK36sf0wZHuaXxRvXEH8jY8THysTHTOOZB9M+U8eXlHVZIz8KZR87wlBteUA+435bj+oxrP0o5HvMk7AW0LLKPcpp/8JbGScDO8kXRga945foMYdSqd9uToaV2qHTgUglQ2AdaKaKq252NAkG7J9kg7dcaFwDMB8vGbFqoRxyp08Lgg7iiOR3xk/ZLNADSeSOVIoHwvfMHY825+WGTPZdXjaFtPgcSJFJHIyMJSqkmJZBr0MC3tMg7y+grMo1wRqF4rHDhh0TSRn8VfytqH+CZB/IfLBcYS+CcTDpFKukiMBGKureONSxWkGkHuZH8A9kqi9AS6DDVRnKXF9QTWpAaMh7YEgDcPYBBPgZjVjcDHx+GK/71nlH3WNJ7tCUrD+LV78WcxmUTSHYDWwVQftE9AOuFrjvHpcooy8GXkzGZIPdAKdAT7Lu/IBfZqwSR0BvDIAlxvjUORi9kk0e7hiW2bSN9KryUdW5DGb5zi4zscuZeXKzqiKxjljl7rLar0KmojvpmOxOm9tq2BLZfsHmczI82bmKMzgggq0mgAXE1DuwhO/d+NByom2JnP5TI8LXv+4MuYkbw0uuaR+ukfZAHPSAAOnIYfhDKkKPA8jK2TLCF0kIULNKoijRZEjDrEFXvbJLoAqEk6KbYWd4fwYF5GmLKne6xBFcYQReGNlMZ1SKm+pQRpcsdJ2OGWFJCizTgDMEARxXaxM4qvxMATqfyDAULuh2ozMccXdE+FBbMTuNvPzINt5g0dmYhWybsFdouDrPk3WBFCSFFiEYXcPIveTbbEldRBO+m+rEYRYeCPHL3OXzhVQrMYpNErLoBJtCAqgjrQNketN3FomzEITMfUxd6hlkVglgI8vjQ7Kw0oWZSCdXK9sBM3l4oYMxPlHywEb6i6qrI3c6NMVnqxfobYkDerw0bSoaICbhU2Zllsoe4KxqzRhA7SfZOk2BvY32tT5jC1JGykq4KspIYHmCOYONWyKdzkbdR3rXPIdcABkY94dg97UFArkBhR7daJCJV0ah4X7ss1jozNpC2DQrnuPLFmLK9+2uPX8jplvsL2qXL933mzRkqDXtxS0Cha6Xu3Aeztp1deemxZNc0zssg5guQbEpX2PD/AKJPst9pt9xs/wCeQ2Ni7E9rIp4wstB0Fyr1FbHMxHmAecijcG2+9bZ8deJCTXmhjSNoGIddUbe3GfErD7y3tf67WASAvpslmNcc+SzIeA+1BMSUI5HRJRdCN/CbAIrYbYMSQlloESodwGNHfkVdfTlYv8WAyu2We1BKMfHGwAb+JfssQBzU1Wx0hQcZ7K7DMHEVJCuGic8lehf8LAlX9wJPmBjzmV1yhOiKXNcwXtEr4d4f7uOsk8bxF20tEVJNiwQOdgj8ud45cMy3dpuCGYliCSdN1S2SfZUBfLbEClBez6B3kYlmZI0Yi0L922pWkZK1PYA1ADaxVGsL0PC5I0kE4YtLJK7MDGY0eZ61IdpCywtW4qlbldF5bC72ibWwjshQDqI5jUraiPURCTpzdPPEWyUDP+2o4QqSrIhchgxjfQWmbVoD1ptdYFE4VOJTlnnfcWxGnUdglIPDH0JW/Ew58vMrl+I5lZJ5WJZSloki6dQuojG0bPE41vp2pqZbval7ix0RKl305+XM+Hwar57sfMjDKNFkFbSKKTHudPUuaPw2HzONI+jbL3NdbIrH9FH5E4zeCO2Rfu7n4b/rWNj+jfKaYXc/aIUfyiz+bH5YMcbyxS+Zrzy24n9hwxMTEx0zkgriMAkRkYWrAqR6EUcfnmbLtlswUb2o3KH+Q0D8VIPzx+jJxjIvpX4OVmTMKNpQEb+NB4D/ADLa/DGfPC4mjTz2yAuWpMxsfBKK+JPh/wAXh+eHPK5pQiuwBWmSUFbBDe1aG1c+y+kAO2mqfogZOXvIqvxILHu6/lv88O/ApxJGG56xpcfjA3sUQVPOipG/LbbDHnhm3PG42hn4XwOYeN53LFCtPpYlkfVBLaKgFUSU08m03QGPU2dzK5crlYkeSOiI3YgmMGjGpqta6Wj3NeEHfUMd+y2e1KYGNtEq033kN6D7RJqtN2wNA6jeLHEYjG4lQczvy9o0Nz0DgBSejCM8gcTZhEyPtLmJGnnivMZQSRl4SpWfKsugm15sBIjal5gURth/zkJNOntpdfiB9pD5A0N+hCnpjzksvFqaeNQHlCh2AILaNQXUPvLZG+/Q8sWziQbKEnEAQBGNcjDZeVUaJc/YAIIPWwQATtj7ksjoJdjrlYUzkVt9xR9lB0X4kk2T9my5RjJGLLV3i7DXQoEH74GwvYjY9CPGf4rHFA892qg7UbLXQSueosQumrs1gIKfFuICMlrHgBVL++QC7e5VIF3VuQSOYA/swjT9qzS2dSiCFubyM31Wr8TOQQCPDuzDUDRjhHByzLNODqG6Rn7JJJLsOWuyTXQknmaX5nOFrms3HI9lMobQdGmYAlj5hF01+Jm+7uIZAztTl1jghSR49jJI7ON2Ohu9aMXtIe8JHtULpTQGFTsvwQNNl8qq6Yh/9RPpIKSKjKI1LVbVOhA3GyvsQRhh+ktIZJMrBLI0feiVUINIGZoQGkN1pA1eE7E178d+wsCx5WfPd0I2zGqfu1N0iKdCg0NjTP8Az4dcIZPwl7hGXXQuwqZO85ddg/5FD/exn3FOHGSV4vvQSav47jP5E40Ds7KX4bk5SDqWGNzz3AWnodbQsR7xgRmsl/8AWuBy7uVj6l3iYfIH88VtuNhF0zKOzuRjkaTvNOpVGlHcopN72Rvt5Y68TyJgZZ4mQLrpe6dm0MBdajueuPnGIWy2bc0NnLrYsEMSRY+Y+GK3EOJPMFDaVVfZRBSi+ZrzxqSnLIpp+Fl9rbRqX0SZ5lyza2+pMuhfKJ6Hh9EfUK5ANY+0MaNLGGBDAEHmCLHyOMp+hbMBv2vLsAysEfSRYIOpXBHUezjQsvrfVErExKa72zqrrGp6sKoydOXtAkVZOJMzS6nDI8KQTOYiwh1amQsSjSrVFdVkBa3o0WA6qcGjiRxhQFUAKAAAOQA5DH04rF6lfNTBFZm5KLNc/cB1J5AeeAvB01l5WotbLsQQGsd7v6FVjHpED1x04jMZpBGhpVO7eTA0W8vATS87kI/0ZxazcqQREnwoigADyGyqB1J2AHU1hWSJXaDKQxyd1DFEikd7NpUCzZCBhsoF23iIFqNmuiqcSn1Sjc0vqTy94HXyAHoMHc/mWVWkkP1jEkkVs1AeHy0gadrbYAsh8OFhl6dTV/0GJfY16eH+Rd4NAWYmuZ2/z6nbG88FyfcwRx9Qu/vO7fmTjNPo74T3kykjwR+I+pHsj57/AAxrGNGkjbc38kV62fKgvImJiYmNphKcowC7ScJXMwSQttqGx+6w3VvgcMDjFOZcK1ZKdH52GvLzEMKZWKsPJlO/wPMeh9MM/Ac4IZPF+5koE/d8j/KTR9Dflgv9JnZ2wcyg5ACWvIezJ/LyP4fdhL4VmbuJ9vI+RHI+7z9KOOdli4StHUwzU40zUZu8jYSJXeoTQN02rmpoEnXsLXxXpOmQhQvri3HprWRQzZXQCyrFqUgX37TOQQqoLURp43b03wG7J8T1j9mm/eKCEuvGtbob2NDl0I26blSDE5La2hf94iFgzXS6gV8WsXVXbAgWxKIhw+UZckHFhbh+e0MSA5jJrxDxbAE2Pa7xRsyndlGoWVa2BWBAIIIIsEciDyIwpdnODE8nAgGqkjB7t1di8bI3elhIppu9oMSxv8JRZGyzhWOpHO3Iaj5qOQfzTZW5rRtTBWGTipmckGIdaVwQbIsEjlqXqR0YUR51tizBMrqGU2D/AE5g+RB2IO4x7OAgG5niRjU600ybBb3RmJAUB65WRzo1ZqheLWTywjQIDdcyebMTbMfUsSfjjsy2KIsHmPPFQ5EKPq2aOvsggrt00tYUfw6cACN9IGVfM53L5VdRWRAr7KUCuZtTGzYdURypANHn0w759AmXkCgBViYAdAAhofIYAcPyzNnnzLNDJOMukRjDFTGoZmZl9sOGJAuxVb7mgY4lLI8UqCCTU0bqKaGrZSB/aXzPliWxi3k4tMaL5Io+QAwtZfKVntN7JBItefjh0H1qNVF+d4Yjm26QS/8Ag/1kwPkycjZlcwsQVhC8REjgWGdHB8AfkVPX7WFITFDtn2Z1srgbMSjfzbof7wC/zYy/i3DGgejy6Xz/AM+uP0LmeGvKKlk8Ox0xrp5GxbEs2xF2uk4BcZ7IxOp0qATzO5J/iJst8TiYZHj6dCxT8mZf9HWZCZ+IMSEl1RtRq9QtQTzosqjG+ooAAAAAFADYADkAMfnPtHwN8s5BXwefQeh9Djb+xHaA57LCUxmNgxQiyQdNUwJ3III+NjF2VqSU10Fmg+cCuK58j6tL1HYkVYsWFW9tZG++yrbtsAG+cQ4od0htm3FrRNj2lS/CzDkSfAv2j9k9Mhw4ItvRYgg8yFDbsoJ3NndmO7Hc0KAoFFCSQSsYAFliDxiV4iymOzUfdyCTwNESvgZQWB1gklsec3MzaUeZpUhLBpDSiRtR8RAoEJ7AOwLauZARuuYyqxM8MTySGhE8j0WEd2sIYLqkIsqGa2UagNTkKQvFc0K7qOgOpFUABQqtuW217UAdNKsykkWY4OboF8XzYdj91dgPPyH+aFbAAUBVyEOo2f8APu/T/rj4yazQuh1/z1OH76Puz/eSCZx4Iz4R0Ljl8F5++vLFUU5tQXVnQk44oX5IcuyPCP2aAKRTt4n9CeS/AbfPBvExMdeMVFJI40pOTtkxMTEwwpxcYqyjF2QYryLiABuaiBBBFgiiPMHmMYt2y7Otk5QyAmJj9WfLr3RPmPsnqNumNxkXAri3D0njaORQyMKIP6jyI5g9MVzhuRbjm4syDhub70KAalWtDXV1yW+h8j8PdoXZ7jC5tTHKAJ1uwR7dAgkD71WGXqL6EgZv2k4BJkZerxsToeuf4T+MDn97mN7GLnDs8JdJ1aZRVPdaq5WejDo3z8xz5J4nfkdLw5Y0aTBLJlHYqpeNjbIOZJoalv7fIUfaNci6qrHlMzHmIgy0yMKINHmN1YfHlhQ4J2jSY9xmqSX2bYUHsVTfdYg+430usXM9w6WJjJC7K22ogXYBunX7Q5nbejIFILIFalJXExTxuLpl2UiOYrDKDJQLR3biwdIYEgPspIDFXpTTECsXMnxpGHiIWjRa/BfkSQCjfhcKfK8JXEsuJi1P+zzySFhbER95Ioikl70A2yxAoiMALkFawykmMmZTOmX8DCEd0zvqjkICo+qJw7NJpWSMMGUKxs7csRQg4YpcZR2iKxvGjMQoMq6k3ItSmoatQtasc8Uzw+WL90bFjwjSu3U6SDGednSIz6nA/jbzOgVmaAi7kCAEBtjpLFoleuT95Ys7b4gDl2F4MsQkde4K6nRdGUMLIysQ4DO7MVJBq/ga2w24XezGYSOELokQWaUF5woAAH1qagS2nUdxux58yXPFIRzkVf4vD/tViW+QLRxKxU/7Vg/00f8AfX/jiHiUfTW38MchHzC1+eAC0RjwyYFNx8ElY4yxFc2U8/wxd44+KjHmQZqUbeAe/u9vgXkPziOIAF9seGQyRlH3cjZACWPrQ3r8RoDqRjO+xPF3y85yjSaYJW8Nnw6j7JJWtQOykKwBNW1Xeu5fgcYHj+ss2QRSE7blftHbm5dvXGS9s+AT/vJb71VYFb1ayrfvIgLOh0piD7BWtrw+Kla8mNfFGo9mczE6tpBWVGMcqPWtShoKQNlWiGUL4aaxzvFXivGi50Zc+HcPIAfOtMZHM7NbAGvs21KV/hs808C/tCqrMqCVQKaUoSEaVh4r8FUOVSHcoAbWZZUW2OhR12HlQoedDwjYUo3CLSypPkmEHJ8FPMuFUqmwo2dqH3t+R22J3HqwCaVbNS6jS8v19T5DHfinEjKdKCox+fqfP3f9cXOz3BJMw4RF35knko6M39F6+7FUm26S5OhjgscbZZ7McCadxGm3V3+6D19WPID48hjYcllViRY0GlFFAYq8E4THloxHGNuZY82J5sx88EcdDT4PZq31ZzdRn9pLjoiYmJiY0mcmJiYmAD4Rji4x3x4cYAKUi4qyLgg64rSLiGSBeJ8PSZGjkUMjbEH/ADsR0OMn7T9mZckxdCXhv2/L/WVyPTXyPWueNokTFWeIEEEbdcVTgpF2PI4vgx3JcWV1CSg0uwYDxp6fiX8J+BGG/gvaeXLqok+vy+wVwd19ATuD+BvgaxU7Q9gwTrytIf8ARk0v8h+z/CbX+HnhRhzUuWdlcNG42ZWXYjrqU3a/3l9cYZYpQdxN0ckcipmyQx5bOITCwO3iXkaqiGXmAVJFj0I9lapfsM+VYNGx0qCDY1JpsajpBBXYBwFIAIlAG64z7JcQjLBlY5eTmGUnRfnsdSe9bHoMOPD+12YiFzIJ4/8ASIR+bLt8GAOI9rF+9wVy03/kPZftNRqaIpQ3ZDrAIbSRQAbnXIH2lPXFTtFxdpAoykupgsrMkZqQt3cggWjuB3o35bgBticd4OMZHMjciMkGw/h5rpPiHh5bc+g8hjvnOzaTKSrhgdXMBh4gu9jb21D+/V54eMb5jyZ5QcfeVC3nkm7yaSZZGkWkVTDl2RLeBWk1mPUqHUSN3pVdjuNIauC5JWhRmZmYg2y95EDRIsIG2G23mKPXAufs7ImoxFkJ113ckiDcKUFKQKDal9zD4fZcnml1lJZt9deJW5aO79sHoWHw3wOL7Ch0cMTfeU30M0xHKtgXwu9pW7iWMR5eN7jLgumrW6yQgwhjuGMbuw6ki+SkHo8GaBappt9Vfu62dQleHbwWcczw6Ulrkmpib+ukHOQAGlYDaJfmfPEJMmgTImZdTHPqjiTujKFkMAV2eYThGVkDLpCOASQA97mhhlj7SxiMeFmcL4ljFqCFUsFkalYDUBYPl5jFGHga6ixRbPPaz4n1MLq/YVU92rHaWGOLeWRQefiIBvUXJ08/aIP8q+WB/ElRb6HLMcVzDkjwxjUdk3Y0a0l2FC28BIH2ZGB8IxUy/DdPsiuuo3qJB2c3vd+OjdVGPsUfk/aCJBUSNIRsCfCvpufEfywvcU4nLKCJX0r9xNh8RzP8xxU8sV0NENO31CXEeNwwWEqR+W3sjYACx5AAUPIb4WM5mJJnHeWWPsoo/Kvsj8/1xaiyDEqApQnkApMrD8K/ZH4moepw4cC7FirnFKf7MGy3+sfa/wCBaHvxEFLI/CvwaXKGFci12c7NSZlthSA7uRaL5hP9I/r7IPnjV+E8MSBAkYocyTuWPVmPUnHbLQBQFUAACgAKAHoMWVGOjhwKHPn3Obn1Esny7H0DH3ExMaDOTExMTABMTExMAExDiYmADk644OmLZGObLgAoOmK8keCDpjg6YUawc6YHcT4VFOumVA46XzHqrDdT6g4NumODJhGhkzNuK/R8yktlpL/A9A/3gNJ+K3+LC+Y8zlG8SvGfPcD3Xek+5WONmKY8NGCKO46g4pnhjI0QzyiZXDxcPQkjQk9R4G/Kr+IOCGXkRTccssJ+f5qVP5Ya852Wysn9mE5+wSo95UeE/EYFT9hR/ZTunowsfJGUfkcZJ6SX+Jpjqo+Z4g4zm1Hhzit/Fv8A+Yn9cWF7TZ7zgb4xf0YYoP2OzIPhljYfiFf+n/XHwdl80DygP97/AJxhdmoXpjb8D7fYuy9p8992D/B/7uK7doc8ftQqPfF/TUcfYuzOY/0eX+Jk/pJi7B2bnHMZQe6MsR/f1DEbczBywrsCZeLzOaknv8KFzf8ALSjHVcg9au5YD78pCL83I/I4Z8twSQCjmGA8okSL84wDi5l+BQqdRXW33nJYn3k4laScuvr+RXqYR6ev4FGHI6tgxf8ADl0J+cj0K92rBrh/Zg8yFhH4Trl9frG9n+QDDTFCAKAAHkMd0jxphooL3uTPPVyfEeCnw3hccIqNAt8zzJPmSdycEkXH1Vx1VcbIxSVIySk3yyKMe8TEw4pMTExMAExMTEwATExMTAB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752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220" name="Picture 4" descr="http://communisme.nu/wp-content/uploads/2014/05/komp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65894"/>
            <a:ext cx="4328914" cy="431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566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48910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Izbaci uljeza: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jugoistok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jug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sjeverozapad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jugozapad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r-HR" altLang="sr-Latn-RS" dirty="0" smtClean="0"/>
          </a:p>
        </p:txBody>
      </p:sp>
      <p:sp>
        <p:nvSpPr>
          <p:cNvPr id="16387" name="AutoShape 6" descr="data:image/jpeg;base64,/9j/4AAQSkZJRgABAQAAAQABAAD/2wCEAAkGBxQSEhUUExQWFhUXGBgYGRcYGBcXGhoaGBcaHBoaGBwYHSggGhwlHBgYITEhJykrLi4uFx8zODMsNygtLisBCgoKDg0OGxAQGywmICYvLCw3LC8wLCwvLCw0LCwsLCwsLiwsLCwsLCwsLCwsLCwsLCwsLCwsLCwsLCwsLCwsLP/AABEIAMIBAwMBIgACEQEDEQH/xAAcAAACAgMBAQAAAAAAAAAAAAAFBgMEAAIHAQj/xABBEAABAgQDBAgEBAUDAwUAAAABAhEAAwQhBRIxBkFRYRMicYGRobHBMtHh8AcjQlIUFWKC8TNykhZT0hckc6Ky/8QAGgEAAwEBAQEAAAAAAAAAAAAAAwQFAgEABv/EADERAAIBAwMCAwcEAgMAAAAAAAECAAMEERIhMRNBBSJRFDJhcYGR8KGxwdEVQiMzUv/aAAwDAQACEQMRAD8A4zKpyDcdxhoweckhuG7eIJ49hAmBKpbZgLjiN3fC2JSkK0ZQ3cRvaJfUW5XbmOq1Szq7jynvDdZLtAebUKlXTcbx8oICpBDgvFGoDiMUcqcGU6yiquRJpOPDfLPjDjh9EOiSWYrAUeI4CObST+YlPFaR3PeOnoUV2BZNh4Rm/fprt3i3h9DqsdW4gXEKdUmY4sRfu+URVNWlaX0O8Qaq8KChvB474CjD8qlZiCw8+cLU3SqfiJypRq+HZYHNM9u8CVM+YlJSOI637Ul9exoBUyvzLkkF7n1MFsWmMlZAJJYcgL3PlAJKSo8eQivRHlMk5OrUR8Y8HbSXIkCTJl51/qUqyextT5QuYliM2egLWss5BQElKBoxd+tv7GhiwrAVdGgzBoGyhie87+waRZxOjSGSJZsxs5LA3HK0JJVt0qYQZPr+fxKdandPSLVDgen5/MQ0nhGWEMuOUdkliEaAgAeNoGSqVPB+/wCkPJVDjMl1k6baTBrk8Y8yQxU4CBokPZ2eLCKOVbRzwEEB9IHVFfo1cDGwkE7j4Q1rkWYG3C3tEQp/ARrE5qMXkUSjuiwigbUj1gwlDxHNASNHMenMkykKQAfO0ay0FRZKRBXC8L6brqPVD6PfvjSTMCFFLaHstuMK1LgbheRKFt4e1Qg1DgfrNZWBrOqgOwPBXB8LElYVnL8LAab48kz+EWUrETnr1DsTLiWFumCo3+ZkeL6ltPCFyrs8HapbwDxFYAglvniJ3iCW9nkulQBBU5LX0YRYrJxQklVmHnATDcUVL0AbvcwWXiUuoTkUMijoTo+5jx7YaZ6qPkjKxJDRddOcNFmask3iSRLJi7KwzcSxBY9ogpS4UkXzHygjXCLzF/ZajGDE05A0vHimSGe+/eYYDRS02Ic23uLh9xbeLRWmUiBoAIz7YnYGaSxY7kwC/wDSfKMi8unvHkb9ohfYlh7C8UEyWC/KLokCaCyQ29W6EDCSrpEpSfiUAfc+EdZp6cAIToANIn3FMUG1LKdG469PBEUa3B1IcpYiAeITFSxdNuMdAxXIm5IA5wr4itKwwDvy+cct65Y+YTLKKa6VOJ5sdhwVnmqDlILdvGHXDJekJ2CTBKSRmId7EW8YZ8NrUtrCl7qZy3aUPDgFp42hutUlKCo7vPkIT62ccq17zB/HZryCxuCPWFqvUcqR3n2jVooxq7yP43VfqLTPHMEJkhSVBvtorbMYe9QpxZGnadIuSVsVRvs/UgTZge5KTDzMwpvj0h7RKbikx/OZ0fC6RBT1td0eVuGC1goC+kU6WsFovnEbN7vEAc7y4wwZUraRKkMUhiIQ8YwzKTlh6VUPFWRhonTL/Cm558BB7euaBJztB3NvTqodYibhuzlROAUJdt2Ys8ExsTWkWSjj8TR0+ipwNILokMHj3+ZrsTpAxILeH0R6zic3ZGuTqgHsUDGg2eqh8SW7z8o7TOTA+plA2jn+br9wPz6zg8OpepnH1UOQ9aah+Dj5wtYslYWxVmTqL272jqmNbHU81yE9Grii3lpHPMbwBdOouXHHlFiyvkrHdt/QiLVbdqY2X6yxhWLJQlioDtIEQYtVy1dZCxm4cYDD73x412A8obFuobVO+2vpxgQnSYpxEE04iOcLUyV1Q+8xKJLvckbnMeegh3hUv6iJkw3PxJO654CBWRU1VgVXskOfSJMFw5dRMEtA7TwEdcwDZaXJQAkXtmUbk9sLV7ilabAZaCZ6lzudhOc0uy09Q+EJH9RY+QMVcQwCdJupOYcU38jeOuVfRS9T5fKBUyWmaHTdEJjxKsTqYDEwbVMY3nK5M5T7z974IprCnUtBXaTDxLOcCx1hZr9IfpstcAgTJqPT2hiVVhIuR87RqurSd4gVPzDKGBGVOvFnisUn9oBjfQUnM1TvGVQuBL0ysvGQLKlc4yDdFZr2s+ks7PTkoqJZVo58WLecdBxDFMgBBdRHV+vjHOqWQSpJSCQk3LW7SYZaVJUp/B4XvEVsE8TdvVKKVHMlTKXNVmUSpXE7vlFv+XNrBrDKYAaRdq5QYngOZb794mVKxBwsftrfUMtEyYR0ol8Qfp6GNZizLLgxRqag9JnGoU47oJ4gQpII0NxDRXGM94K2qB9RXkH9O0lGL9KyN5OnZGVXxG9ju4dkDMAps1QT+1PqfpBStlsSY301Q4WS/EK7Va2/YYgquVlAA1UWH33xBNoVyWmi5HxMXcGI8Tq3WEgkZU7uJPyaPZWJryst1jcd4+cMBSF2hbW6VAFfb4w1huNgjWCv8wHHzhLnSUqGZPVPgfCIpSpoHxBvOFms0Y5G0sC9JUd/iI6rxMDfDLslOC5QV+4k+bD0jktVIWUklSjy0EdG/D+o/wDbSxwDecI+IWypQyp7zS3Du2kjAnQJMEJUyzQIkTYnTOaPnUbSZ5hmEJtOWfdAupLRbTijBixHN/KBVVVOT3wxUCYBWZQNneVKtVjCttHTBcsvuhgqpkL+NTuooC5LMOJNm9IYtAQwIhSmobxVwTZ+Ur4gVnhoPAQZmbNSiOrLCeY1g/g+GiWgDUnU8T8oKyKVzxh2tfVC/lYw62VNU84iJU7H5ksJgfwbg9oG1OzU6WiyQrmkvHSp8hrERSn0wvGqfiTjZorW8ORxB34c4XklZlBlrUSeIGgF9LesdDlyFEDKRpv38n3Qj4bWdEtj8JLH5w70c0Fm3QvXcvULnvEmpdPyia4rhSVAEpALXe/jClXVsuU8uWly+g0fti9tntAoHoZZZx1j7CAOHyeMbbYZMatbPqbvxKlZIVODLZjuAgVP2XQd6h3/ADhwFNGk6SRHkunT3dpQayoEYKiI9ZgysyRmASwDnc0FZOy6QBlTnP7lXHcNIJVMgQT2PqAVmQo7syH4DVPuO+GxdVGXmSLvw9KQ1pxAQ2amfY+kZHTP5fyP33RkZ6jxHLepnLMWwvJThMpDXAsw0BJfuEDMPex8YPV2Ky50gpSrKpnSFhg/I6boArqkWUOq9iOBgtPWaeG5zKTim9YsD2H2/OYz0UwDex9omrakFCtNDu5QBk1QZ49mVrjXWFuk2rMdDKFxFdSLNviSinFikmw0jefTqUs5EuDv3eMWaPAlXK1a7h84sZBXefL0qgt6x1HjP1lvZ9IAUo7zbsEX8QUlCcy7Dgd/0iiZyKdki6msIB4nUTJ6soudDwHIfOOBNR34izt1HLQRMn5lqXxJPiYvIDxtUYFMkpCl5GPAl/Bo8p7gGGmKkbTzY5EnQBv3gu3ZE9NLFogQWL6wawqgBWN6SHBf7vuhWq2kZj9hVC5BkM6n6pG6Nti8T6JSpZ3F+5/n6wzfy4cohVgEoqCsjK4pcHy1hBrimyFG4Mp9bLAxtpKwEWiyZ8KQC5XwlxzidOMDRTj08YjPaHOVlEoCMiH51TFKZOgarEkn9Q8YiXXDcX7Lx1bcjtMhJZqqwAF4W6eq6SpF+qkEgc9HPiYzGK3cTc7t8CMKVknnmBFShbhabHviZLYdR8Z0qmVBCmNoB0k1xBGmnNrEojS0p1Fyss1CX+cDqm0WqqtB0BFveB06baNlRnaCAOneCMQLOY3w3a1UsgNoACX4aGKeMz2SYVpOIy1JIJ4ux17eUVba3FRMsJGvW0kCMxqTMmFai5JJgvSTmhZwmeFJDbrQZQuA16e+I3b1cCMlJMFtIgql6jh928oGy6po0NS8BUDGCIdnJORN5hijS1fRVEpY/SseBsfImNqqpgOua6h2+8Ho0zzBXDgoRO2dMDw0Grv5RkKCMQDC/mIyMdY+khaZz6XSoSGClHvt5xSr5yEEMCp3GUF35kAQNnVauMTUGIZEk2zE9/KLgUjeTMtzJP4hrCWpNnZz4lNvWNjMmJuEJUGB/Vv7VERVp1dIt1KZy9nMF0PqlyBZ24ks/jrHnIHaMk1NGQfpmQycXm/9gasDmPkAI0n4lPWWsgbwNT3mCiZAUkuW4vo43/WIpVGMzjLb77DGNSjtEyRziU6TDJiySzPvJv8AfODOHUkuTcsVeMTS5drkxqoDdAXqTGcwRjkpc82Ibv0geKdSd0MqZLx70CY4K5AxO7YxAapGZI3Ed1omwiYqUq6SUvflzgyJSeAiKc7HInMrg7AdscNXV5cTaZ1ZWMSMQkgDrEngAYsSZxmPkSAP6lMfAA+sANl6WaVvOR1TYaWPIamHSZIT/gRPrUhTOOZVpMzDJ2geqQwhexMKAzS/i4HQw1VSHDQAr5ECotho0lVl4gFFfPOspI5uI8n1E5QYqCeSReJVBeYIQhS1KLJSlJUSdd2m++kdE2X/AA5mMJk8hJN2sWh53C4IXc8ARsVVx5mxOayNnpsxQUAw4q1MXZ2zM0FKwoONzax2ZOGUMoscyyNdSPK0bTaChUNSP+Q9ucAa5r+q/LInRWtwfdb5zk9HV5bG3IwRNWNQYZdpvw66VPSUsxyzgFmPePWOUYkKmlmiVNQpKiWAOhfgY4tuKp9D6f16xk+IU9ORxG41jwVwDBplYtkWQPiWRYchxMJOycqZX1SaaWSC5K1N8KEnrHhyHMiPoKYJdNJEiSySAwHueZ4wZbDSfNwIpX8S8uKfP7QPJ2Nw+UAJyUzVbyvrf/XQeEW14Zhyer0Erulj5RQBJd9eO+/1jJg3akjT6cnhpXAGAoxJDFmOWOZWxDYGingqpwJS/wCgMCf6k2HfrzjmmN0S6OaZc4FJ/SpjlUOKT7R1aSooIVfQX0Z+HpzjfaHDJWKUq5UwMsXSd4UPhUk/epEeZFqc7GEp12p87icc/ieBj1U+FUzJkiYuWsEKQopUDuKSx7ospxJO9Q8Yw1oRxHluMjMLTprxAhQCg9zwESYfIVO+EFuMOWDbOAXUHPOAVKi0tjMPV1CBpMyZlDS1tGQ9DDxGQp1V9ItPn1F4sS5D8hxiOTaJ80fSsZJYySWnLp4w27OUpVLUMr5nBPaPaFvDKfpFAbnjouGNKQwETL6vpGmWvCbMtmo3HGIHEvo+or4h5xopCdQwO/nBHFlJmC/dC9PV0ZubcYxTr9T5xK98Lq0WJTdf1hBKQqw+vhGypTCBSahK9CD2F/SJEyw9iRzBMbOO8mYlwraK82dEa6Iqt0yh3/KNsPwOdm/LJmHsJPeY5hccwtJVZsNLVJTLXrYef0g7RUCQGEW8M2Vq1fGEI7TfvYe8FP8ApCoAstB8YHhzwJYWjTQYEqSZIDXty9vOL1TNTlFrhvqOe/nrAyroZ8o9ZPeC48orirLffvGC+2DPFZLOmuIF1AKrAX3Dt0Aidc2D2xlAlcxU+Z/pytOZ4/fGE9ODtO5xCuAYOiglCbMSFVEwaH9I4dmnbG86rWsupRPLTXWwtG+MYiictKkuLNdrMT26xSlTfLf5+8LVXOogHaNU02yeZJbj/j79Y8TvPh9/ekYFAEeHjEs2UQcqQWIcFt3+YHg4zN5m0jEZiGShZSHfj2BvCCVVQycRk5JyE9Km6VWcFJspO8NAVZG/X3j2lrjJWFJAKn36MddLwehcEHDHb9viPjB1KQYZXmQfhPsiqhn1yprKVmCUKe5QxUOy5Y/7YNGe68xu9+B5wTrKnqoqUaEMsW+Eu780q9DAmXOe9uxos9ctgE7j9eMH7RDRjeSzNSzjW2nlGosB66d0bImb/pFYrWZjuMnDe/sNbX15RwnO89iTqGbsGt4tYacs1BALMxDWYve/EgRBMBG5+Ct4PNjeJaVSitDH9QsBu5tyPlBVODMETmv4pYHLTWqXlH5oCj26H0EIcvDEzJ4QlNk69sdY/F5Q6eUN+RXtHP8AZUjpFqO9R9oxUqMmsjtHF3pLHHZPD0pSUt8JsfP5iGumlAlhAXC1AQbpltEE1C75M4wwJYNIeX32RkWkTQ1yYyGdCwOZ8wTUZdbPpE0mnUsWsOO+IlzMyk8yB5w2UeHCw5PH0NeqKYi9vQD7mUMMX0SWVqNDxEF5OKvYEe0STMPT8LOWuIG1WCJD6jvhDNOoctKitVXZJtWYkdSQB4wLmVK57plJKj5DtOkW6PABNVvy9uvKHLD8NTLSEpSABwjrVKVL3RkxepVqkkMYgJ2Rm6lQB5fOJBQVMrRWYf1DN5u8dGNOIJ7ObPicvOsflpP/ACVw5gR5LypUbSQDF+mrciLexextTUkTKgiXKswSGUocS5LDz7I6PWJkUEl0JYCwbVROgfjAnabapSCZMgJDAgrsz6MkDQ2N+XCEpUxagSsqZTA9Yq03ufH7aHRTRdzz+ko21iFweIbm7YVClOMqQDuS4CeatTEC9qKkKzCaSly3VTlIB5p4c+EBlLckOSOf3ftjWYTom2Z+w309LdkeLmUhSTjAjedrsyAVynXcnKW6oLOxflaL8ldNXIOVOVYH+1Q8NbwgqSl7brAaWD3fiTG9MtSCFIUxBDHe5sPeMMAx3Ew9tTcYG0u47RLplMv4dQRoYbaSX0dFJSP19ZXbqYyYZeIUikHKVhLKbVKtHHB9Y9nh6eUCDmQCk+USryn0wcfn5vJgQrVCtK/39/OJ5aFE2Gmv17faKw0t4PE9FiSpSnZJSbKcO/Y/dExAGbzGMtntD+AUUuelYVZSSA401sQ++x8YzEKxSQqSEgJQcqSXJYDUne53c4L4RiUlcpS0ASkg9YEBN21trG9XIRUIBQpJ1YjzuIttbgUMU8Fsdu4zEOp/yeYbftEVa8xLx50O5u83i5V0gQohwSDqCWvwiPom1Phv7G/xELBXYiPgjtGPAkJNOqVmzKGYnv4coDSElOp0se0FvNoubN5RPsTcEAdz38PIQDn7U00uvnU045Rm6q93Wu3IgxWtx1MH4Y+2P7iVUaWP3hZ3HO8ep13X9YtpoR8SFBSYgk05UWBSf7k/O2phjcciB7T0KsX9eUX8NQlCTPWWCQSHYDteI1SJct1TVBIAu5YQi7X7VipJp5JyyhqdCpvaN69O5HEwR2idtjjq6uqXN/S5Shn+EG3jrArCiZcxweqryPAw34bhMspL6sWez/WK+I4WkJIAAHLi8AN0h8p7wq6uO0v0VazXg7TVvhHPf5h0Uzoll/2k7x84M0GKBgLtxhGpbEHUIXVmOf8AGCMhXViQ+2jIzpMHicqn0DXS7gux5QyUdYroitLnKLtdgSB6logqkQHVVGUd+U6tqDyi/wD9wAM0yCmDjaOGHVYKCtZ6xvezcmjQrMxYA0UD4OPrC3IrpZvmftsYadm05nVzYdghSrS6eWxNCsdOM7w9h9EAOUF5NGSNI1o5Yg6spyWsR59sKKNW5gSICRSFS0yxqo+A3nwgrtHiYpZaJckhJsOqHIHHgCSNTwMe4El50xTfCnKDwhM2gWTUzAssM7b7DiOTXaKNkgVS0btKIZsmU8xWSSSLub6q3lrMbR7MNgLdgYgG+hBL2v38oxRSyQUZdes5Gbgb2ZwR4vFacMqhvY3D6h9x7N8HaVQcyOZMym5LsGt6l7W5GPBMc/b67vOLuAy0zKmX0qXllRzNoLHhpBLaDApcuoV0Z/LKSu50bUc7kx7G2Zw1QH0nnGYEQvKOfHfEshRuU3LXVezt/h4pFLns8+yLAmAfRj4xzibhLZyuMioSonqqIQrvNvNodsSQyyBYKGZuY19o5upZCgrU2Or8Du+xD1tFXiTTS6i7IKCexbC/jAa9PqUysSvhjS4niUnX0jxaRBdVOJklE9BBQoAltxIgclEfM1EamxVpxGDjInhmkSyhmAVm7SxuYu4PiipQUAHfQXtrpFWYm+n2I2CbuG9IKlYq2QZ5kBXBE9I3u2vZ/mMdnfXiG8WiackA20Nx5uDz+UZJQVKZIOY2Dc7F+6MN72J0cZhvZ+WlEtc8l2BTozNr42jl0zBUVs9U+e6UKW7ixUCbB+DWh+2jqhT04p0kFRusvx18bCEZM9RNzblYDgwihTcooxtj9+/9Tltb9Us54/iGKOrkSk9GiTlSkEJGY9zj6xNKxMJayClrgp0L3Fj5wGDveNinc7/e/ugWrO5Eo+z0xxL1ZRorASFZFpNkFThT8HgFPwlQUp0EKAueZ0DDd3e0EL6fD4+0WpajluoFSdA7kjf2tBqNfQc8yfeWQZSyyhgkhXWzaDTs97b4v1MoakvEc2uTYb1afe6K9bPLdXXnC1Ql6mQMZk6kulccxK23pSopKdSpu5ogw2ROQlnzDm/qIa5dKJs0PcBz36D3g2KNAGkOm+6dMUyMxtbb/YxITKmHcfE/KMh1/hBwjID7cPSa9nWIk4umFjF17oIKxJhl1MaSKa+dev3pFyivTOWk66rLjAlXDKAvmV3COg7LD8sd/rCbV1GUMnXd84P7GVGWXlOqVEeN/eBXWp01GK2588f6VUEJc14CyKi0TCfwiau0o4hzZw3m8czPyhKxyetVRNBmFTLIFy1joLNYW84Z9lKrrTUb3CoUMbolS580EFnJBG8G4N+W+K1E/wDEMRuz5MqzJYL3sNHufl6RDlUku5BDEEWPIjTxj3KO06W07zESgXJLdwAHduGkeMf+sN7I10tE0hZADa33XJJNhDRj65Bp1PlAUkhJ11DjTc7RzVRZ9O1nazhrs8eVCiq7liwuXPV05WgyvhcQT0tTaszaSkM51dgLPZtQ8Sudw4bjrECQLNdhy3xImax9OI++MCbEIAZtn0d+be0N23KwrCyA/WSjL4p17oWcLpDOmpQHuQ54Qe/Eqd0ciTToI6zcbJSNW8PGM9tvhFfEGApgGL/4ZfiAaMfw1X1pCjlSTcp3f8ef2OsnC0zE55BzoNwzP2fWOG0eA5mZJzaOq1uwXHj2w6bNrqKVCkImqSCrM1iObA6DlzMTvEUoOdQO/p/X59ora29x6Y+ceUYXNWS6C+pcERHKwyYX6pt84Ena+rQLZFdxT7mAuNfipWyhanlgfuzqU3aMoaJ9O0WrxnPzH8xiotxTGSBiP9DhCiHX1U/1ewftgbtNtRT0SFCQAqZyL68TuEcqrNs6ypP5s5gf0oGUeNz5wNraoql5UXMO07ErhT9+/wB+30+8XOW3Y/SN1PVTJqOlmqKlTCVEv4AcBeJkJ1YH1irscempspDLlOFDiOMX5icvyEAreVyss22DTGJfwbC+nfrWG8ajkQfWCOIYCES1rS4uC2rjgO+/dAnDMYXIOZIB5EWPadfOMxnHJlSwWAEhiANxbfxg6Gh0jkeaYZK5qbHyympZbh6+d4sYfJClBtxc7t3F/aKSLDh6RdRMVLlTFcU5RzJhXG+IWqdKGCDXhy3E+sUsQxhKdTc6DeYppwOqUmzd0L0zB5sqelUxK23kgkeOkUaVtSJOWEg68HYTomAg5MyviVeDALwEwioGVI4QYlKiPXB1kymPdkojI9MewvB5E4vRICbtc8bmLylW6oJPExUw2v6MgG6dx3gcObQcRUBQszcY+0cb5M+Tc77SrRYaxMyZuDj5xaw45DnGitfYxHXTmltvLD5xrR1SUpIJheqSyyp4bTVlYt32jNTVnOLYrYRU4xkVxTyNx9IIjEwoOFd0LNbsJsuFJGRGegxXoKlEz9J6qu+GbbWlzyRMBLBiw3hTDyLRyyoxJKgzw37CbXImpFJPIJuEFVwoftL74atwyAg8TdGrpcGCzNys1m05cLHTdFefNfeS+ump+xDBj+znQBS0OpDvl/a/fcdsLRU7ffjBGGJZVlIysyYCbqJJPG79sb5er3b/ALtGpAJ1jxEywjGTNY4miBEilX5xnQqYHKQC4FjuaC+C4CuaoKUClAuSQz9gjmJrZd2hbYiUU9JMIskeYffAyrV/FVBmkuEnKOFvr6CLG2OOokyv4enAzEF2/SP3dpitgMnJKSOV+3fCl3UITY/D+/6ilBRdV9R4X9+0IFQQNI9zx5PlZg/b7R7IZzffveEEoh1zG6twyPiaTXGsDcQkhQ0grUJ1bfu77c4H1qmEcClG2hlqBlJMT04YTNyiyYd8H2bSALPAWlT+Z4R1HAKdKkJ4wxdXD4AkCsoDmB5OBmUc8oXZlDcocI0m0QXdDm/wmxB4X1h+l0Qb05wFxPC0lRsx3Ea+WsT3LYy0NbXRp7RLq6JaFMoENuiDom3QTxWfOlgh84AsDubut3NC5QbTTZxVLQhCS7fC9uLmDU6bOCy8CP8A+QQAauYcoqQ2Kh1X7zyEHEYNnZxlSPhT8+ceYFSnVZzK4nnw4QzUcsEtAsnOIhc3ZfYcQOKAJDNFGrw4HdDfOpXFrwJqZUEwV5k/XEOuwrIXQG5boymmmGStku8K1eno1vuMeZdQj1tc58rS/wBIeB8frGRTFRzEZAOmY7oE5Iix5RLLmFBdJ7txh12j2JB/Mo7gay3JP9hOp5GElSVJJSoEEagggjtB0j6/OZ8mylTvLxqs4HHcO3hA0zmLjd4EdkTsImlYStYJShRAGrN4PrHFwsIampdMos9xrw+USSJpBtaIUzEg3B74uSpYW3GCYMWO0vfywz5ZUgstPxJGva2l/aAgkrQoguDuPAjTsgola5ZCkEpI4e/Hvg1KEupQ9gv9Q3vAyxT5QiVipzCGyn4h5B0NYHToJgvuZlD3hpk4BSVAzyZoZTkBKkkDu17njldfhDEsWMVqSVOll5ayk8UqI9IzhDuD9JUt7s/6Gdcl7GsoZ5uZI3BOV9+8mLMjYyUhQK1qUkEEJsA/M79BHMpeIVzf6s0jsf2vEtNtFOX1Jq5qSP3OkH74Rk5AyADGTeVCcZnXazGqeXqQSBZKb+mkK2N7TKKDlHRpf+4/KFmXiASOEVBNE1RUrQWSDp2wo1SpU97YQTAjbO8xdOOiVMU5Us5iX528oYsOnjKGgBV1iQkg3tFPBcVBdL3HmIFUpNVQmO2NdaLafWO0up17ojqKoBmPn6h7wFTXRrPqn/wPKBUlZDjtC3bK41DmExibpYevc/a0VsTmukCK8maG0sPCK9XOzGNmn5gZhKnkIlnD1OsR1HZif1RyjkmF1Sc5ANxHRtnakBOsK3g0xN2yY/SqgNqO+BOLVpKgzMxfjyblFCbXjeYGVWJO7QiahIxBacGU8aSGUXaxEI2zlUBUZSL9bvvbvZ4NY9iwCVXhKkVRExMwcXinZUm6Tj1nW3InasKqwd9oO0s1hrHP8ExBJDpOsMMiv5xO0lTiDOcbxxlVZG8bvvlFCsnBRJsA+g8IDCv5xDPr+cMioSukwJE2rFwo7RzBlgxWVohR2jrRlJ4QSiuWmlODAqcbmi3Rm1ndn5xkLIxiYLOocsxEZFv2Kn/5/PvC+11PUTxKyC4seVomVUqUQVKUW0ckt4xXTG4hoxSXJFctJcKbuB9RBrCMaWpYStTvpYC/dC4IkQWYjURgqDOiGsfwTMozUDX4gOP7vnA6nkhDvu0hwwyf0kpK+4jgRr984GYxgnSHNLOVW8bj8jGVfGxgatI8rAf8TmtujaYMhBBynlbzjedSql9VSSEi7tYtz5wPmzXuTBOYtxLMzEFg9frDnY9xERmsQdcw7n9IqCe1t3Ax7nSrl6Rg01nRGbDUTQAroukQQ4sxbkR7vByXIlzNZE1J5mWR4ljClhFauXYXRz3f7TEtbjc0uEFSRoWJ36B4wQc4BjSVBjkw/U7PpXMCUrYAZl78qdzgOHJ0AO4xZpNiTOfLOKRudJgZh1PNlIL5gpV1a+B4tBan2kqZQCQqw0dI+UZxGFJ5M8X+GU2/5stf+4LHpA2b+GNRLIUhaHezE6+MGv8AraoBumWe1Kv/ACj3/r2cWBly7MbZgfFzGg7CdwMwPN2OrEgEyiT/AEkHyd4GTMLqkH/SmP8A7T7Q5/8AqMbFVPccJp9CiPUfiBKuTJmX/qSr1aBaYTWT3iSuXVadFN7kKHtGv8DOV8SJqexBPyjoEjb+ntmRNB4sn2VF2Xt9RvdSx/Yr2MbAX0nNbY5nIf5RPlrzIzntQpPzhiwjFp8tgqXMHPKo+kdGRtzRE/6zdsuZ8o9O2FETecjvQv5Rysi1RhlmFyvBidM2gLfAp+YI9oGVOOLWWAbyHeTHR5e0tCzCdJ7wPeNhjtCdZtOe+WIVSypKeJpmYzjeI0c2cGJQxP74r02GzkWIChyUl/WOzzaqhOi5BP8Avl+xiEyaZWnQngyk+0PagF042gwGBzmcupa5Uo2ccQQRDBh20qF2dlcDDVVUMgByhPcTA6dg1LMDmUk/2n1MJ1Lam/MKXJmoxW2sRTMUjc4BIA6qVjsUsD1aIJuDyeKx/ePrC/sWDzMGD67FGEJGLYjMmE2ISNB7w7Ttn5RL51/8z8oqHBEfuX3k++sPW9JKe55mDntOfKBf/MeQ/fyZP/cV4RkOdUTGkxRjwR7GR2eE3TEhj2MjJnY0bGG00bnT6GC51jIyAtzNDibBINjeFjH6dCXZKRpoAN0ZGRleYKv7sWVxEY9jIZEWEOyk2T3ekDEH80f/ACI//UeRkDX3jPJzOqKiusRkZGY+ZCpA4CKlRKT+0eAjIyPGYEGV6BwEUFCMjIwIQSOIlRkZHZyeRtGRkbnJoYwx7GR6cmsRLEZGR4TkjWfSI1TlDRR8TGRkaE9PBXzRpMWP7lfOLEnEZz/6sz/mr5xkZG8TojDg9ZMJDzFnXVRPvF+bNLrDlu0xkZAnE0JJJWcouY8jIyMz0//Z"/>
          <p:cNvSpPr>
            <a:spLocks noChangeAspect="1" noChangeArrowheads="1"/>
          </p:cNvSpPr>
          <p:nvPr/>
        </p:nvSpPr>
        <p:spPr bwMode="auto">
          <a:xfrm>
            <a:off x="173038" y="-1790700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r-Latn-RS" altLang="sr-Latn-RS" sz="180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3314" name="Picture 2" descr="http://scoutpark.net/orijentacija/slike/stra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3270548" cy="215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41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15C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229600" cy="49625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U glavne strane svijeta ne spada: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sjever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istok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jugoistok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zapad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r-HR" altLang="sr-Latn-RS" dirty="0" smtClean="0"/>
          </a:p>
        </p:txBody>
      </p:sp>
      <p:pic>
        <p:nvPicPr>
          <p:cNvPr id="14338" name="Picture 2" descr="http://scoutpark.net/orijentacija/slike/stra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48188"/>
            <a:ext cx="2836540" cy="186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06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15C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8229600" cy="4891087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U kojem zviježđu se nalazi Sjevernjača?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Malo auto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Mala kola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Velika kola</a:t>
            </a:r>
          </a:p>
        </p:txBody>
      </p:sp>
      <p:pic>
        <p:nvPicPr>
          <p:cNvPr id="10242" name="Picture 2" descr="http://os-mlaginje-zg.skole.hr/upload/os-mlaginje-zg/images/static3/747/Image/medvj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30936"/>
            <a:ext cx="3433564" cy="344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7212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15C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692150"/>
            <a:ext cx="8229600" cy="4891088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Nasuprot jugu je: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jugoistok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istok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zapad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sjever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r-HR" altLang="sr-Latn-RS" dirty="0" smtClean="0"/>
          </a:p>
        </p:txBody>
      </p:sp>
      <p:pic>
        <p:nvPicPr>
          <p:cNvPr id="15362" name="Picture 2" descr="http://scoutpark.net/orijentacija/slike/stra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37225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25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15C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10509" y="620688"/>
            <a:ext cx="8229600" cy="4891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Obzor je sve što vidiš oko sebe, tj. prostor koji vidiš sa stajališta.</a:t>
            </a:r>
            <a:endParaRPr lang="hr-HR" altLang="sr-Latn-RS" dirty="0" smtClean="0"/>
          </a:p>
          <a:p>
            <a:pPr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 smtClean="0"/>
              <a:t>DA               NE</a:t>
            </a:r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31676" y="1973139"/>
            <a:ext cx="1109663" cy="958850"/>
          </a:xfrm>
          <a:custGeom>
            <a:avLst/>
            <a:gdLst>
              <a:gd name="T0" fmla="*/ 2147483647 w 699"/>
              <a:gd name="T1" fmla="*/ 0 h 604"/>
              <a:gd name="T2" fmla="*/ 2147483647 w 699"/>
              <a:gd name="T3" fmla="*/ 2147483647 h 604"/>
              <a:gd name="T4" fmla="*/ 2147483647 w 699"/>
              <a:gd name="T5" fmla="*/ 2147483647 h 604"/>
              <a:gd name="T6" fmla="*/ 2147483647 w 699"/>
              <a:gd name="T7" fmla="*/ 2147483647 h 604"/>
              <a:gd name="T8" fmla="*/ 2147483647 w 699"/>
              <a:gd name="T9" fmla="*/ 2147483647 h 604"/>
              <a:gd name="T10" fmla="*/ 2147483647 w 699"/>
              <a:gd name="T11" fmla="*/ 2147483647 h 604"/>
              <a:gd name="T12" fmla="*/ 2147483647 w 699"/>
              <a:gd name="T13" fmla="*/ 2147483647 h 604"/>
              <a:gd name="T14" fmla="*/ 2147483647 w 699"/>
              <a:gd name="T15" fmla="*/ 2147483647 h 604"/>
              <a:gd name="T16" fmla="*/ 2147483647 w 699"/>
              <a:gd name="T17" fmla="*/ 2147483647 h 604"/>
              <a:gd name="T18" fmla="*/ 2147483647 w 699"/>
              <a:gd name="T19" fmla="*/ 2147483647 h 604"/>
              <a:gd name="T20" fmla="*/ 2147483647 w 699"/>
              <a:gd name="T21" fmla="*/ 2147483647 h 604"/>
              <a:gd name="T22" fmla="*/ 2147483647 w 699"/>
              <a:gd name="T23" fmla="*/ 2147483647 h 604"/>
              <a:gd name="T24" fmla="*/ 2147483647 w 699"/>
              <a:gd name="T25" fmla="*/ 2147483647 h 604"/>
              <a:gd name="T26" fmla="*/ 2147483647 w 699"/>
              <a:gd name="T27" fmla="*/ 2147483647 h 604"/>
              <a:gd name="T28" fmla="*/ 2147483647 w 699"/>
              <a:gd name="T29" fmla="*/ 2147483647 h 604"/>
              <a:gd name="T30" fmla="*/ 2147483647 w 699"/>
              <a:gd name="T31" fmla="*/ 2147483647 h 604"/>
              <a:gd name="T32" fmla="*/ 2147483647 w 699"/>
              <a:gd name="T33" fmla="*/ 2147483647 h 604"/>
              <a:gd name="T34" fmla="*/ 2147483647 w 699"/>
              <a:gd name="T35" fmla="*/ 2147483647 h 604"/>
              <a:gd name="T36" fmla="*/ 2147483647 w 699"/>
              <a:gd name="T37" fmla="*/ 2147483647 h 604"/>
              <a:gd name="T38" fmla="*/ 2147483647 w 699"/>
              <a:gd name="T39" fmla="*/ 2147483647 h 604"/>
              <a:gd name="T40" fmla="*/ 2147483647 w 699"/>
              <a:gd name="T41" fmla="*/ 2147483647 h 604"/>
              <a:gd name="T42" fmla="*/ 2147483647 w 699"/>
              <a:gd name="T43" fmla="*/ 2147483647 h 60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99"/>
              <a:gd name="T67" fmla="*/ 0 h 604"/>
              <a:gd name="T68" fmla="*/ 699 w 699"/>
              <a:gd name="T69" fmla="*/ 604 h 60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99" h="604">
                <a:moveTo>
                  <a:pt x="269" y="0"/>
                </a:moveTo>
                <a:cubicBezTo>
                  <a:pt x="254" y="22"/>
                  <a:pt x="236" y="48"/>
                  <a:pt x="214" y="64"/>
                </a:cubicBezTo>
                <a:cubicBezTo>
                  <a:pt x="196" y="77"/>
                  <a:pt x="174" y="84"/>
                  <a:pt x="159" y="100"/>
                </a:cubicBezTo>
                <a:cubicBezTo>
                  <a:pt x="146" y="114"/>
                  <a:pt x="138" y="134"/>
                  <a:pt x="123" y="146"/>
                </a:cubicBezTo>
                <a:cubicBezTo>
                  <a:pt x="114" y="153"/>
                  <a:pt x="51" y="164"/>
                  <a:pt x="49" y="164"/>
                </a:cubicBezTo>
                <a:cubicBezTo>
                  <a:pt x="43" y="170"/>
                  <a:pt x="38" y="177"/>
                  <a:pt x="31" y="183"/>
                </a:cubicBezTo>
                <a:cubicBezTo>
                  <a:pt x="23" y="190"/>
                  <a:pt x="7" y="191"/>
                  <a:pt x="4" y="201"/>
                </a:cubicBezTo>
                <a:cubicBezTo>
                  <a:pt x="0" y="216"/>
                  <a:pt x="9" y="232"/>
                  <a:pt x="13" y="247"/>
                </a:cubicBezTo>
                <a:cubicBezTo>
                  <a:pt x="30" y="310"/>
                  <a:pt x="68" y="357"/>
                  <a:pt x="123" y="393"/>
                </a:cubicBezTo>
                <a:cubicBezTo>
                  <a:pt x="143" y="423"/>
                  <a:pt x="157" y="437"/>
                  <a:pt x="187" y="457"/>
                </a:cubicBezTo>
                <a:cubicBezTo>
                  <a:pt x="203" y="478"/>
                  <a:pt x="214" y="503"/>
                  <a:pt x="232" y="521"/>
                </a:cubicBezTo>
                <a:cubicBezTo>
                  <a:pt x="315" y="604"/>
                  <a:pt x="521" y="581"/>
                  <a:pt x="607" y="585"/>
                </a:cubicBezTo>
                <a:cubicBezTo>
                  <a:pt x="693" y="564"/>
                  <a:pt x="675" y="576"/>
                  <a:pt x="699" y="512"/>
                </a:cubicBezTo>
                <a:cubicBezTo>
                  <a:pt x="693" y="451"/>
                  <a:pt x="688" y="390"/>
                  <a:pt x="680" y="329"/>
                </a:cubicBezTo>
                <a:cubicBezTo>
                  <a:pt x="676" y="296"/>
                  <a:pt x="625" y="247"/>
                  <a:pt x="625" y="247"/>
                </a:cubicBezTo>
                <a:cubicBezTo>
                  <a:pt x="612" y="206"/>
                  <a:pt x="580" y="196"/>
                  <a:pt x="552" y="164"/>
                </a:cubicBezTo>
                <a:cubicBezTo>
                  <a:pt x="525" y="132"/>
                  <a:pt x="514" y="114"/>
                  <a:pt x="479" y="91"/>
                </a:cubicBezTo>
                <a:cubicBezTo>
                  <a:pt x="449" y="46"/>
                  <a:pt x="470" y="70"/>
                  <a:pt x="406" y="27"/>
                </a:cubicBezTo>
                <a:cubicBezTo>
                  <a:pt x="397" y="21"/>
                  <a:pt x="379" y="9"/>
                  <a:pt x="379" y="9"/>
                </a:cubicBezTo>
                <a:cubicBezTo>
                  <a:pt x="345" y="12"/>
                  <a:pt x="311" y="12"/>
                  <a:pt x="278" y="18"/>
                </a:cubicBezTo>
                <a:cubicBezTo>
                  <a:pt x="259" y="21"/>
                  <a:pt x="223" y="36"/>
                  <a:pt x="223" y="36"/>
                </a:cubicBezTo>
                <a:cubicBezTo>
                  <a:pt x="217" y="42"/>
                  <a:pt x="205" y="55"/>
                  <a:pt x="205" y="55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6386" name="Picture 2" descr="http://croatian.cri.cn/mmsource/images/2008/06/27/nika080627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08" y="3429000"/>
            <a:ext cx="5220322" cy="230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41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Sunce se u podne nalazi u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smjeru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altLang="sr-Latn-RS" dirty="0" smtClean="0"/>
              <a:t>a) zapada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dirty="0" smtClean="0"/>
              <a:t>b) sjevera</a:t>
            </a:r>
          </a:p>
          <a:p>
            <a:pPr eaLnBrk="1" hangingPunct="1">
              <a:buFont typeface="Arial" charset="0"/>
              <a:buNone/>
            </a:pPr>
            <a:r>
              <a:rPr lang="hr-HR" altLang="sr-Latn-RS" dirty="0" smtClean="0"/>
              <a:t>c) juga</a:t>
            </a:r>
          </a:p>
        </p:txBody>
      </p:sp>
      <p:pic>
        <p:nvPicPr>
          <p:cNvPr id="6" name="Picture 6" descr="http://www.cienciaviva.pt/equinocio/lat_long/img/cap4_img1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4827884" cy="30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663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15C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549275"/>
            <a:ext cx="8229600" cy="5033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b="1" dirty="0">
                <a:ea typeface="Calibri"/>
                <a:cs typeface="Times New Roman"/>
              </a:rPr>
              <a:t>Koju stranu svijeta pokazuje dio magnetne </a:t>
            </a:r>
            <a:r>
              <a:rPr lang="hr-HR" b="1" dirty="0" smtClean="0">
                <a:ea typeface="Calibri"/>
                <a:cs typeface="Times New Roman"/>
              </a:rPr>
              <a:t>igle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b="1" dirty="0" smtClean="0">
                <a:ea typeface="Calibri"/>
                <a:cs typeface="Times New Roman"/>
              </a:rPr>
              <a:t> koji </a:t>
            </a:r>
            <a:r>
              <a:rPr lang="hr-HR" b="1" dirty="0">
                <a:ea typeface="Calibri"/>
                <a:cs typeface="Times New Roman"/>
              </a:rPr>
              <a:t>je posebno obojen ili označen?</a:t>
            </a:r>
            <a:endParaRPr lang="hr-HR" altLang="sr-Latn-RS" b="1" dirty="0" smtClean="0"/>
          </a:p>
          <a:p>
            <a:pPr eaLnBrk="1" hangingPunct="1">
              <a:buFont typeface="Wingdings" pitchFamily="2" charset="2"/>
              <a:buNone/>
            </a:pPr>
            <a:endParaRPr lang="hr-HR" altLang="sr-Latn-RS" dirty="0" smtClean="0">
              <a:solidFill>
                <a:srgbClr val="FF99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 smtClean="0">
                <a:solidFill>
                  <a:srgbClr val="FF9900"/>
                </a:solidFill>
              </a:rPr>
              <a:t>SJEVER</a:t>
            </a:r>
          </a:p>
        </p:txBody>
      </p:sp>
      <p:pic>
        <p:nvPicPr>
          <p:cNvPr id="11266" name="Picture 2" descr="https://upload.wikimedia.org/wikipedia/commons/thumb/d/d9/Compass.svg/250px-Compas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71352"/>
            <a:ext cx="3749402" cy="433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69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20713"/>
            <a:ext cx="8229600" cy="51069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Kakav je obzor na ovoj slici?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 smtClean="0">
                <a:solidFill>
                  <a:srgbClr val="FF9900"/>
                </a:solidFill>
              </a:rPr>
              <a:t>ŠIROK.</a:t>
            </a:r>
          </a:p>
        </p:txBody>
      </p:sp>
      <p:pic>
        <p:nvPicPr>
          <p:cNvPr id="6" name="Picture 5" descr="https://encrypted-tbn1.gstatic.com/images?q=tbn:ANd9GcTstYxRP8CifvrmMDsEXNtwpi8gdNYvE4NDE4GuMRXxsVkTwUF6h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680520" cy="32493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390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765175"/>
            <a:ext cx="8229600" cy="4962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Kakav je obzor na ovoj slici?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 smtClean="0">
                <a:solidFill>
                  <a:srgbClr val="FF9900"/>
                </a:solidFill>
              </a:rPr>
              <a:t>UZAK.</a:t>
            </a:r>
          </a:p>
        </p:txBody>
      </p:sp>
      <p:pic>
        <p:nvPicPr>
          <p:cNvPr id="4" name="Picture 3" descr="http://www.presecki.hr/data/public/gallery/44/54b5285ef001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4176464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94058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620713"/>
            <a:ext cx="8229600" cy="51069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Za pouzdano snalaženje u prostoru nužno je odrediti...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 smtClean="0">
                <a:solidFill>
                  <a:srgbClr val="FF9900"/>
                </a:solidFill>
              </a:rPr>
              <a:t>STRANE SVIJETA.</a:t>
            </a:r>
          </a:p>
        </p:txBody>
      </p:sp>
    </p:spTree>
    <p:extLst>
      <p:ext uri="{BB962C8B-B14F-4D97-AF65-F5344CB8AC3E}">
        <p14:creationId xmlns:p14="http://schemas.microsoft.com/office/powerpoint/2010/main" val="1348918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50355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Snalaziti se u prostoru znači: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Točno utvrditi u kojem smjeru nam je kuća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/>
              <a:t>t</a:t>
            </a:r>
            <a:r>
              <a:rPr lang="hr-HR" altLang="sr-Latn-RS" dirty="0" smtClean="0"/>
              <a:t>očno utvrditi u kojem se smjeru krećemo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Točno utvrditi u kojem smjeru nam je škola</a:t>
            </a:r>
          </a:p>
        </p:txBody>
      </p:sp>
    </p:spTree>
    <p:extLst>
      <p:ext uri="{BB962C8B-B14F-4D97-AF65-F5344CB8AC3E}">
        <p14:creationId xmlns:p14="http://schemas.microsoft.com/office/powerpoint/2010/main" val="4263948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15C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611188" y="620713"/>
            <a:ext cx="7772400" cy="1470025"/>
          </a:xfrm>
        </p:spPr>
        <p:txBody>
          <a:bodyPr/>
          <a:lstStyle/>
          <a:p>
            <a:pPr eaLnBrk="1" hangingPunct="1"/>
            <a:r>
              <a:rPr lang="hr-HR" altLang="sr-Latn-RS" smtClean="0"/>
              <a:t>Stigao/stigla si do kraja!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913" y="206057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dirty="0" smtClean="0"/>
              <a:t>Sretno na ispitu!!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dirty="0" smtClean="0"/>
          </a:p>
        </p:txBody>
      </p:sp>
      <p:pic>
        <p:nvPicPr>
          <p:cNvPr id="33796" name="Picture 2" descr="http://easyvectors.com/assets/images/vectors/afbig/365e5547f83a5134828887664e719d15-smiley-face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36838"/>
            <a:ext cx="395922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306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4891088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Obzor još nazivamo i 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videokrug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vidokrug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vidilica</a:t>
            </a:r>
          </a:p>
        </p:txBody>
      </p:sp>
      <p:pic>
        <p:nvPicPr>
          <p:cNvPr id="3074" name="Picture 2" descr="http://crazylife.bloggr.no/files/2011/03/luftfot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05" y="2348880"/>
            <a:ext cx="5057270" cy="33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355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15C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765175"/>
            <a:ext cx="8229600" cy="5033963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Sve što vidiš oko sebe zove se: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stajalište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obzornica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obzor</a:t>
            </a:r>
          </a:p>
        </p:txBody>
      </p:sp>
      <p:pic>
        <p:nvPicPr>
          <p:cNvPr id="4098" name="Picture 2" descr="http://www.radost.hr/media/cache/da/a2/daa257478e13291bdd3cbc6ffbe351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86" y="2636912"/>
            <a:ext cx="4136244" cy="233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164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15C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692150"/>
            <a:ext cx="8229600" cy="51800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Strane svijeta se mijenjaju na obzoru.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 smtClean="0"/>
              <a:t>DA            NE</a:t>
            </a:r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1835150" y="1628775"/>
            <a:ext cx="1217613" cy="1081088"/>
          </a:xfrm>
          <a:custGeom>
            <a:avLst/>
            <a:gdLst>
              <a:gd name="T0" fmla="*/ 2147483647 w 767"/>
              <a:gd name="T1" fmla="*/ 2147483647 h 681"/>
              <a:gd name="T2" fmla="*/ 2147483647 w 767"/>
              <a:gd name="T3" fmla="*/ 2147483647 h 681"/>
              <a:gd name="T4" fmla="*/ 2147483647 w 767"/>
              <a:gd name="T5" fmla="*/ 2147483647 h 681"/>
              <a:gd name="T6" fmla="*/ 2147483647 w 767"/>
              <a:gd name="T7" fmla="*/ 2147483647 h 681"/>
              <a:gd name="T8" fmla="*/ 2147483647 w 767"/>
              <a:gd name="T9" fmla="*/ 2147483647 h 681"/>
              <a:gd name="T10" fmla="*/ 2147483647 w 767"/>
              <a:gd name="T11" fmla="*/ 2147483647 h 681"/>
              <a:gd name="T12" fmla="*/ 2147483647 w 767"/>
              <a:gd name="T13" fmla="*/ 2147483647 h 681"/>
              <a:gd name="T14" fmla="*/ 2147483647 w 767"/>
              <a:gd name="T15" fmla="*/ 2147483647 h 681"/>
              <a:gd name="T16" fmla="*/ 2147483647 w 767"/>
              <a:gd name="T17" fmla="*/ 2147483647 h 681"/>
              <a:gd name="T18" fmla="*/ 2147483647 w 767"/>
              <a:gd name="T19" fmla="*/ 2147483647 h 681"/>
              <a:gd name="T20" fmla="*/ 2147483647 w 767"/>
              <a:gd name="T21" fmla="*/ 2147483647 h 681"/>
              <a:gd name="T22" fmla="*/ 2147483647 w 767"/>
              <a:gd name="T23" fmla="*/ 2147483647 h 681"/>
              <a:gd name="T24" fmla="*/ 2147483647 w 767"/>
              <a:gd name="T25" fmla="*/ 2147483647 h 681"/>
              <a:gd name="T26" fmla="*/ 2147483647 w 767"/>
              <a:gd name="T27" fmla="*/ 2147483647 h 681"/>
              <a:gd name="T28" fmla="*/ 2147483647 w 767"/>
              <a:gd name="T29" fmla="*/ 2147483647 h 681"/>
              <a:gd name="T30" fmla="*/ 2147483647 w 767"/>
              <a:gd name="T31" fmla="*/ 2147483647 h 681"/>
              <a:gd name="T32" fmla="*/ 2147483647 w 767"/>
              <a:gd name="T33" fmla="*/ 2147483647 h 681"/>
              <a:gd name="T34" fmla="*/ 2147483647 w 767"/>
              <a:gd name="T35" fmla="*/ 2147483647 h 681"/>
              <a:gd name="T36" fmla="*/ 2147483647 w 767"/>
              <a:gd name="T37" fmla="*/ 2147483647 h 681"/>
              <a:gd name="T38" fmla="*/ 2147483647 w 767"/>
              <a:gd name="T39" fmla="*/ 2147483647 h 681"/>
              <a:gd name="T40" fmla="*/ 2147483647 w 767"/>
              <a:gd name="T41" fmla="*/ 2147483647 h 68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67"/>
              <a:gd name="T64" fmla="*/ 0 h 681"/>
              <a:gd name="T65" fmla="*/ 767 w 767"/>
              <a:gd name="T66" fmla="*/ 681 h 681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67" h="681">
                <a:moveTo>
                  <a:pt x="384" y="23"/>
                </a:moveTo>
                <a:cubicBezTo>
                  <a:pt x="366" y="29"/>
                  <a:pt x="347" y="35"/>
                  <a:pt x="329" y="41"/>
                </a:cubicBezTo>
                <a:cubicBezTo>
                  <a:pt x="320" y="44"/>
                  <a:pt x="302" y="50"/>
                  <a:pt x="302" y="50"/>
                </a:cubicBezTo>
                <a:cubicBezTo>
                  <a:pt x="291" y="66"/>
                  <a:pt x="275" y="79"/>
                  <a:pt x="265" y="96"/>
                </a:cubicBezTo>
                <a:cubicBezTo>
                  <a:pt x="226" y="163"/>
                  <a:pt x="272" y="124"/>
                  <a:pt x="220" y="160"/>
                </a:cubicBezTo>
                <a:cubicBezTo>
                  <a:pt x="217" y="175"/>
                  <a:pt x="219" y="192"/>
                  <a:pt x="211" y="205"/>
                </a:cubicBezTo>
                <a:cubicBezTo>
                  <a:pt x="205" y="215"/>
                  <a:pt x="192" y="217"/>
                  <a:pt x="183" y="224"/>
                </a:cubicBezTo>
                <a:cubicBezTo>
                  <a:pt x="173" y="232"/>
                  <a:pt x="164" y="241"/>
                  <a:pt x="156" y="251"/>
                </a:cubicBezTo>
                <a:cubicBezTo>
                  <a:pt x="149" y="260"/>
                  <a:pt x="145" y="272"/>
                  <a:pt x="137" y="279"/>
                </a:cubicBezTo>
                <a:cubicBezTo>
                  <a:pt x="94" y="317"/>
                  <a:pt x="91" y="313"/>
                  <a:pt x="46" y="324"/>
                </a:cubicBezTo>
                <a:cubicBezTo>
                  <a:pt x="25" y="388"/>
                  <a:pt x="0" y="380"/>
                  <a:pt x="28" y="471"/>
                </a:cubicBezTo>
                <a:cubicBezTo>
                  <a:pt x="34" y="492"/>
                  <a:pt x="64" y="525"/>
                  <a:pt x="64" y="525"/>
                </a:cubicBezTo>
                <a:cubicBezTo>
                  <a:pt x="81" y="579"/>
                  <a:pt x="163" y="650"/>
                  <a:pt x="211" y="681"/>
                </a:cubicBezTo>
                <a:cubicBezTo>
                  <a:pt x="330" y="661"/>
                  <a:pt x="325" y="676"/>
                  <a:pt x="403" y="599"/>
                </a:cubicBezTo>
                <a:cubicBezTo>
                  <a:pt x="440" y="563"/>
                  <a:pt x="506" y="586"/>
                  <a:pt x="558" y="580"/>
                </a:cubicBezTo>
                <a:cubicBezTo>
                  <a:pt x="628" y="512"/>
                  <a:pt x="600" y="520"/>
                  <a:pt x="713" y="498"/>
                </a:cubicBezTo>
                <a:cubicBezTo>
                  <a:pt x="767" y="446"/>
                  <a:pt x="740" y="382"/>
                  <a:pt x="723" y="306"/>
                </a:cubicBezTo>
                <a:cubicBezTo>
                  <a:pt x="719" y="289"/>
                  <a:pt x="697" y="283"/>
                  <a:pt x="686" y="269"/>
                </a:cubicBezTo>
                <a:cubicBezTo>
                  <a:pt x="647" y="219"/>
                  <a:pt x="602" y="159"/>
                  <a:pt x="549" y="123"/>
                </a:cubicBezTo>
                <a:cubicBezTo>
                  <a:pt x="526" y="88"/>
                  <a:pt x="514" y="78"/>
                  <a:pt x="476" y="59"/>
                </a:cubicBezTo>
                <a:cubicBezTo>
                  <a:pt x="435" y="0"/>
                  <a:pt x="381" y="4"/>
                  <a:pt x="311" y="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6148" name="AutoShape 6" descr="data:image/jpeg;base64,/9j/4AAQSkZJRgABAQAAAQABAAD/2wCEAAkGBxQSEhUUExQVFhUXGBgUFhcXFxgYFBcWFBgXFxQWGBgYHCggGBwlHRgUITEhJSkrLi4uFx8zODMsNygtLisBCgoKDg0OGhAQGiwkHCQsLCwsLCwsLCwsLCwsLCwsLCwsLCwsLCwsLCwsLCwsLCwsLCwsLCwsLCwsLCwsLCwsK//AABEIAMIBAwMBIgACEQEDEQH/xAAbAAABBQEBAAAAAAAAAAAAAAADAAIEBQYBB//EAEQQAAIBAwIDBQUGAwYFAwUAAAECEQADIQQSBTFBBhMiUWEycYGRoRQjQlKx8AfB0RVicpLC8SQzU4LhY6KyFhc1Q4P/xAAZAQEBAQEBAQAAAAAAAAAAAAAAAQIDBAX/xAAhEQEBAQACAgMBAQEBAAAAAAAAARECEiExAxNBUWFxMv/aAAwDAQACEQMRAD8A8mF1U6ge6P0FOTXKcCSfQGrrh9mzttLZsM2pU3WUyrFyLrbdytIIS3bOCBJf0zcpwO5a07atboGy2LiQALiXHH39thHhMHYIaQTyzjIyK3GZdy27pHmEYjHMSBUzh51NxD3NnUuh9oWkuMhIz4tmCZE58q9J7HcZtWNJbVSeTMdslicteuFVJKIMwX24Uek6i3rQQWAKyx3TtksvgJO0kEwq5mYA8oE2q8E0Tm5cKk7Aph5w/OCokHaeeSDHka9H4D2p0OlR7Ysm1bYBmVttws0bW+8Yg3VMcmGCWjBhdD2g7K6bXeK4pW7yF22dtz4mCHH+IH3isNruxuv0jF7Dd+qmVNs93fEDmbZOTzEKWJqeKJGs4to1O7Rai/pyfF3Y2nTk5MAC5KD/ADKBgKKvtH2q1CBX1GkfunAYXbQLAI4lSYlfmV6Y5Tl+Gdr53WtXb75WlboZEW8kiCDhSfiZHQiBWv7K9oxcLWN25kH3DnwNeQL4VYfhug4MCGyQKoj6njPDtW0veQFeRYvauKZEhXEEGQDAOY5VwjSkm7pNYyFz94lkJdNxsAlbLqSLhkeMATzM1qNXYM225gsFMIpuMGUxDMRCztJ5GAc4g2elsADHhHkMDPPAxU7GKrh2kulAL0hQwKgkd9cVQu03ykICSCSiiCAoJPiDTtbrrdhQ907VLBRALMWbkqqoJYnOB5U3tDxe3o7JvPkAhQowWYgkLPTCkk9ADz5VT9m7Grvv9o1y7NpnT2QqqE3LDXWEl1aCQFcyMmBgCe19LJAdqByWfbLN4eY27vZAHNgMD1xQXtEc/jVhcQB1kgSHUSRliUaBPMwjnHQE9KZc61uMWKp7dCZasNdph3bfL/Mdo+pFM1GnjnXWcnK8VcyUNkqUVobCujmiutR3WpjigMlbjOohWmFakstCcRmtoAVrhWjbf61wpUEdhQblSbgqO1UBahsaK1BergGxoTUUimEVTQyKaaeaY1EMpVylTBYcD4bqbdq93Vqxqdt42nR5W79wysjId4RhMnMMIxuqLpxprVy4+rS9b7y7vextui0SIhmdie9hmfwyB7XPCk/AO3Nqx3iXrdzcbt24SAodTcO502Ez7e/mevmM2ljt/ppYFb21rgIkINqG2imfHJ8Yc46N8vmx7lLxDUafY1zRXEtho36di9uSGBU2+7I2ZkwGgk9Mg3HZ/jTOmLd68RgsrW4HUjazKUM890mepAFd0Wu0QJ+83IYCJet+G2BJKg93tiSYkkDAEACjXeA6XUS1hlt3OW+wVnz8dtcH5A45itYzaudHxW47bRa27YLb7ihlmQAQm+DzMGJGcYmdae4dwYpB5bVYEe8l8/IVltJxT7Gws6sIu6WW9bylwbgrNcB8atLLJMyWxMTWk0/ELDMEW9aZyNwRbiFiB1ABk0w8g8U4BY1Qi/bV4iG5XBHk48QHpMVlNd/Dh8nTXww6WtQOeeQuqPdzXpzr0JBPLrTtTtVCZ6oMmBJdQOhMDmfQH30qx5I3G9boLiJea9aKneq3DvskeJSVklSp3MMHr0MRreFfxNtFPvrbBvzWdrIR5wzgr7pb31s9dw5HIMQ68rgVd0ZBRpBDoQSCpkZ6EAjGcf7JaO6xFu2TqQvjXSsLNvcQpDXx4ktLmQPbIJgPGMqgrx63rdcl+5fSzpdM4NpLgcm8ymTc2jCnlDH2dq4MNPoWm4rZugm1dt3AOex1aIEnkcV51/8AbK6ABb1STtEq1ptgYASA4fcVmclZqvXsFrQ7Lv029QDhr4lWxKt3METKkTI6iGUm+DXrVweJQfU58wI/QmktuVB9AfmJrxLiGk1thrm9jNkorsmpnaL0bYg7gDKyIByMRMT+EXOKY7h7zhzsBTV2nTcVLBWJuxbYjkG2nIHMgUHoXE+JWka1auMveNfVbaGSQbdwXELAcvAEaT1ZTmp2oHnXj9+3qdLqbve3Gt3lAFxhe3MN4G0s6sTuKyImYiRyJMvE7qXFI1F8F9pQuWAZCIZyTcggc4Abnz87OU1m8dj03UMF2yY3NtX/ABbWaPkrUC+sQ3lg/wCE9fhz9wasfprmovXgv2+0HAgnfeUQ0SqbrFtWaVWQCPwwSZqy1PZXWMjKdaxDCIbvAGB5gtvbBz0PPka6zl/jleMn6vmt0JrdVOmv8Rtz3tq3qACVPdOFuAiCCd6ru3KVaApMMJgzRF7SWQoN8XNMxxtvW7i56QxQBvPpW+zN4JrWqE9n9R9DP8qjL2j0zEhLveMBO1Fdmj3BaHqLBvkd4ty3b57C2boER3gUkIo/JMtOYAIN7J1s9u6UhtzqPCxBU/nEe0B0Ek568+sl9xqlNa5Y91RbgitxKj3DUc0d6A9bxjQnoJopppFUCIpjCikUJzQDahtT2phFAylTttKoh2k1Fl2uWNXbZ1DsTccl71ogJbO9lyq+EL3ikglTPOKZxXsNctw2nX7RbYbgFhboURnwkC6MjK5yMGiJ2g0l5GtOr2mdrrLc2h1std8TGQwYgtuBAEGciDAmaXU3NLP2TWaW7Y3ZsNfs2yYkGFusBbJGZRoMA7fw14HuZSwNMTHeXrTTHJLoETI2E23WMDJY4M1Pu8PVfEuo09wASJL2bo/7GG3dj8xOfWtTc7Z6V7Td9aO/INohbqttML4yApxGSMdJxWM1nELN1ttjRojsfCqXL9xog4W0rBSevsxjlTDRtHxl7d03Q7u7rsfvQLi3EGNjgjxKRGM8q5Y4xcttNm41q2WLizLNZ6CArtEEwMyc4onDuyOsuzFkoAYPeutsgkBgChO8SCDlasOHdhta67g9i3MqQb1zcIiVJt22U5HIEwQQYIIENix4X/EAW08dgCRMI2xOWGVSDsxExjrjMk0PafUaq+r2bdpnVWa0jMQsPKlkTd47kApuA5M2ADiAvYnidkDunDQNv3OpZGg8wDc7uBjIn507VabjFsF2XUDaCSy3bTuFABaClwvthRKjB28iaK1/COzV66Wu62/fDO4ZrKXAlsQu0CbTH5qUOB8dVp9KFnaIBYsckyzZZiSeZOT5kk9a8o0lzjFy0pt/amtuA6v3iSVaCCLhfeAfKYqdw8cbskwl5txJO+5p7ufQ3LhKj0ED0oPU7Fv0oPENIHQ5ZCMh1gOh/MpIIGOcggiQQQa87urxu4GlLw3R7N/TW4AMwuy6seU8z1JqNf7I6sWnva2+tq0ilmm4169IyFA9jcxwDvOYwagfxs2TqNZcGotXBe0RtqUgDv5tqhITws4Cm5vG3kogRVj2T4u2sD6XT2VWB3l69duMx7y425rogKzPvEgjltXKwKyvDezYKWLl4uCdXa01xGK7kTUWgbLlSpUkm4D4lBGzzmPYOC8Pt2EtKFk2bQ0yux8Ztptw0Y5pMdJMRJFVNjIdm+CHRah9N3NltQ03requuWF23uhmFsmd6rzCEGQCxghjtskFXIuBuYI8OABAUz4eWDPvzVZ2wtW76qgcpqkIuaZrYDXrbmQGKHnabawbdCwueQqk0/EOLklW0lgNy7wuvdCBzAF7cwPmAckSBypn9LVnrOzOkMn7NZBMztRUJnnm3GarrPZtLJ/4e5es/wB0P3ts8/aS7unmeRB9a5b7Nat2L6nXuGZdrJYBC4mNryg6n/8AWPeaK3BdWD/+QbbOAdNbL4nBcvnp06V04ufL/prC7bJZltusHcbZKuQPZOx/DIE/j5HrAqPqu0CWw02tSCAcdy43QDgN7Gf8VGvae+mwm7cusDEhLNu1n8Tr7ePNWnJgdK402z4PYnKlj4R+ZOeBA8GBEkRENqeWfSFd7RafrdAztg7hB9RGB68qjHjFlydt1PdMeuJiauLjHqT86h3beZOY5TW5xrNsRG1ojdukTEiW67ek4nry68qHdNHuVGK114xztCahMKMwpu2tsgFaaRRXqPcaimOaC1PNNNUMIppFEikRUA9tKiUqgqu1PY/7OLdzTuXt3DtG9lwzQUAuCFgruMtA8HPIqku6G7YZRftsm4SsxtcRPhcSrdOVel6ftPo3dEvXFNpLSx3tv27zlgxZQm0FVTEACbzRyEXh7Q8Nvo1u5esXEfLLdlVJ9TcAAI8wZHpXz69zMdjOy/D9ZbJ3XLt0Dxo7FNk4lVtxI/vS3w5Vb2+ymq0mNHeTu8/dXVEDMxvRCSMnoOQknmMfxjgTaVzquGXjctDP3V3ffszO4eE7ntwJnmBzkDcdN2d/iirIq6pSXLQbqKoWDyLLPMZnaPhTzD2Zd409l7bXU7vU933V1X8CXgPEtyxdE2mKtvhWIkXCJmJteG9stGyqDcKN7Ox0beCBkeEETiOfOrbbb1DbgVu2WG0AhXtvhmuMJkHPdjIkG2ehzR8S4Rb0zb9OLAe4No01yz3/AHp5AWhvD2xG8NB7uBJC7Sa253Gi4HqXul2dlmVAtIJ7sEbgHcYe4QVJAMLgdZMixxK1cIFo97JIJtwyLEyWf2YkRgk5EA1mrPAu4TvLuptad7jKRZAVdDv5bDZZpuEyoJVl6eWbXR9oXtuLOvVbNzaxW6rE6a7sKg92T4gYYEq0HzAkTlpe8O4fbs2wltAiAkhVnaNxLEKD7IknAgDyFG208nAiuBaRaclqsfxFP7T1TWA3/B6YhrjIcvqSGi0HBghQQxjlMdRBu3/HDatrprZC3NSCneMwVLNokK9xiSIkFgOWFcgyoBbwTtDwzR2l09rUgqnNtlxt7E+JyyJtMnyMARGAKCl7e8Eeyi6j7VcabtlG7zbuAVy9tmZYD7G5ErI3HMTOj0nB7t1FVtaDYXwhdIvd7tuCGvbmbmMxzznNQ+1HGdHrNLct279m46stxLbubS3HsOrlCbm0bWXcsnB3Y5YLou1CWtI9w2ltrbOyxb3Ij3cKwlFWEgtDFdwJVyByBJ5Xmj0KWlNuyndrnc34i5ghpYN3rEGSzExImcgSwsfvPxNYPhP8RdOoVWt3juYbr8Aq7NAe7HMAtMKJhQoHkNNoO1GkvkLbvoWJIAhlyMkSygTz61YzZVm9R2E0a9eVQWZlAALEkgCBzPuqBqePaS2Rv1FoTtHtbpLztjbJPI8vKtJJpmot4qsuoVz1nHv5/HlPuFWFrUHUISi3bCnk9xFW7GCrIjbhBE5f/KZkAv2VDFgPERBYxuIBJAkdAScDGZ5k1ONutcpMVlu0EUKOQAAwByEchQblS7tRLleri8vL2juKCwo7ihMK6ICRQ3MUW48VBu3Joht16ATTjTTVDTSpNXBUV0UxzT6UUEYk0qPtpVMNQ+xnaQaV3NxJDBUJtlQwCqgGCBuHh9OZJnEbsdseHtlmUmOTWWY/4fYI+tYTV9hlS5sXW7SwQolxAWfeXUKpDDcZQch+IHFdH8O9d0u6VvIbroJ+duPrXgx7dazU67hGoaSEtvMh0t3LNzcOTb7aj09qsfx7s/oUZfs+sgMGZibZdF27dqnulyTJiF/CZPKW2uwnEiSGs21A/Eb1vafcFJbPqKFc7H69bwtC0hnb4w33XiJxvIAkQSRzx6iSg2uE622BdW04EEq9tofaIBfZO9RleYp/C+1d1CXR17zbsNxlD3towE3XATHI8pO0ZxFS2/h/rzytWG8RUxdUQVJBJ3AdQRjNCb+HfECgZtNbkSY7+1v6k+y2fn1FTDWi7LdprBu231XeteBb75ouQIi2oAA2IAzkgAksEacVruIdpOGXVZLhF3dtRttm6zAAsVKsEkbSWIK5BOM15npuwGp+znU96gU2mu27dvvL5fam8L4VhJwJk5xVhpv4c69hLHT2wTgXWZbh94trcCnHLdPoINE8NPoO3tuyXtt3+rtIAbV9bZFwgxNu93m3xL/1OoPLFUXG/wCKN66NmnQWceNtwdwcyFYgKo5Zjd7qiarsNxK2pPdpcj/p3lLEDqFubZ/X0qu72/pfFd0YEwd9/Sq0EQQwvFPdyam08LnsLw/Ta9mfW6k3bpbalrviGYKoYszzvbqAAV9k869ItdjNEogaS38QzH4liSfjXmnFe1Ol1gm9obbPj7y1cNtts8iyqd3PAaV9MVI4NptHcQK3EdbaIAEMAq4HJdm4Ae+PdV2Llbji3BeF6cb9RZs2wZgQwZo5hUQy0Y5CqfhPBdPqrtu/a0Y0+mtEOzXPbvmQVAUsVFtYktmRIFc4fwXhFhjcualdQygf810uKOYxbtoA/XwsHjnitBoNGmoQXdLqNTatsTtAcPacY3/dalH2Dd3iwu0YOIijPpfJpbamVtoreYRQ3zAmq3i+h0zui3rSPcuHan3W+7yy0qNyqAMty5DrTLPZ4lpu6rVXcAAG6bQxMz9nFsGZHToZmcaLRaZUEIoXOYEEwME+Z9TRM1nrXZDSIB9wpj8xZvdILEH5VKXTW7Qi2iIPJFCDHL2RVpfu52xzUkf9pUNP+ZPr5VW6kVYvK4h6t5qsuVNvCoV+u3GPPytqHdNRLho91qrdRqlDFWMELvM9FLBAT5SSB+89dk9syW0RjULWaoIJPoPXJAJz5CWPopoV/VG4h7kgzgMQdonrkeIgdBOecVHs6QgL3jd6yzDMqiJ27ioAxO0GSSfUDFO1v/lrJPYjvOQZHSMihEUdhQnro5BkUwinmkFqqHtpRRjbikEqAW2lFSWt+lNWwT0qdouVHpVeW+EpAls9aVc/u4t/VyZvT8YNu+TasNqbWnDWrZI+8tC6y7MhSxB2lVPtFXzyM7jgHGftNtbqhVWOW4MxbB6eyBnByZB5DNdrdeiRbJO5hKIoLPuUyjIgHQrJ6DatR7Gl3ElbptasjfcKqVRwxMbrXJ0xh/bx4jMrXms8u3ZsReoWp1m1RADMzBEU8meZHPou1nJ5hUYiYrI3O2AsMbeqt7Li89jK1sg8iCTKz+U5zMU7gnHnubrr2LrHK2hZUXEVGO5pMgqxYCS0CEWIzLweW30p2gLJMACTzY9WPqTJPqTXNPq1vAgQyhobqp2nCzyJJgkZ8MA+1We7y9qG2kvp0XNxVZTfOJ2s6krbkFTCyYaSy4BDqOJC5/wmgFrcRsZ18FqypBGCgy5AaAs+w3QEqSamX+KWren1otOAXuX0sFUYlrz2VdtoC+ILde4S3sgTmBVxwzX29RcF2V3wU7rfJsFS4YOh5XZZlMCQIHKSavs3w60iKba+yCgulAjOoYk93kstpjJLEzcmSWGSLtL2OsayWH3N0gAuqhkYLgB7cgGBAkEGABkCKmVdjVcQ1y6e095/ZtqXPmduQo9SYA9SKidkmb7FpZEHuLI5kzttqN2fMgkc8EVU9m+AXLaPa1d1NTaYKFtuDcRdhkGLgIHIeEYBA8pOsUDpQZLtH2Ussd9rQ2b1y43jkizAAJ396pDI3QQDJOeQIrD/AAzt3FDq9/TMZm0zW9Qq5MeIQTIg+0Yr0MCnKtMWcrHlN3+FuqCnbqrDGTAZLiiOmQWz8MeZqMOBcY0kbEvFVEDuL4dYEcre4MemNvSvY1WjsM1nGpyt9vIeH/xH1Fl+71KqWHNLimzeExiCBjBOVM+danSfxI05Tc1q6G/KuxgfcSy/UCtjqNIlxSlxFdCIKuoZCDzBVpBql1XYPQXBH2ZEzP3Jax9LLKKVfDPN/EWw15T3d4JtZSYSZYqZ2hv7sc/Kj3u22jMRcbP/AKb+H34/Sam6j+HPD+lm4p8xqNST/wC66R9KrNR2D0Q/BcPvv3f9LCk0uImv7ZaZDzdlz4gAFny8ZHqaqtRx2/eP/D2G2RhnEAzyYMxCHpgE1odPwWxpwO6tIrAbd5G67HWbjS3PpMVHuWwMAfCSQPRQcKOWBArpJb+uVyfjK2+FalwRf1HhJnao3Ec/xEAD3AECpNvhlpTO3c3Vn8TY9+B8AKtbyHyMDMwaitXfjw4uXLnyCamEUUimEV1c7QSKYy0Yin6cDcJXcPIkgHy5GluEiIVqys8EdgYKbh+AHc05geCROKlNpNi8o82jHTk0e7nVjbsLbQsL24x4tggSeQ3dQM5ivPz+bx4d+Hxb7ZrUaV0O11KnyNds2x1q576zzuDcYP4j4fdBz8ap9SltZlzA+Jaeg8vfUny9plX6+t2CEIMkz6U/7TiQNo6VRX9eI8I+Mziq+/rWbmTWetrXaRpH4gs86VZI36VPrO6UvH7xcPaRLh9gbEa6Vkb2QFDMS3P0A5Yomp0mv1IHeW22AhlBa1bZSJyFJDDBPMVovsVu5DkQ34biE23KnllCDtyYVicQTmkNJcT2dS/MQLqJcHuwEY+XtTTrf1O0/FBpOD6y2++3bQN+Fm+zs6yCpIYt1BacZnrFcsdib5Mm6iEzJUtuAOeiwc9JgzzrSNrntEd6F2QZuITC7RJLoRKjnkFgOsVE1PE7lw3LVtLoAEd+qtuaCmbOArHLgksORYTEVMkN5UC12Rb2PtbFQJjuzAnmYNyJY7j5wKtOzPCAFud411gLrIoJCW27g92Lmy2ee5WADHkoMZkzuHaRbSwN08yXdrjSYJG5j6DAgYqVpdOiFioje25snLHmYJxOSY5kk0xO1Wa3TRluVBVqKrVWU5LlS7Fyq6wpPITUrKe1j31KsWaXaMjCqxdUkTuIPkR9ZFEs6tcYPzH6RWNdMWqLRQtQbWqHSp1u8pHX+VS1qCKtFVKSLRlFRUe9Zqm1OnJJMYHy+daKKreNXNts559POluLJrG8V1CpP4j6cvmf6VntdxMFSFUqcgsTJKkQVAiFBkz1zExzm8QDM2AST5UKz2buvlyLY/vc/lVnL+s2fxQNfMQCQAZAnkT1Hryo9jVSfHPoQB8dwxPvGcdau/7N01vm+8/T5D+tNSwOkkE7VVEgkxyj4gc5zyNanyfxm8N9q7aCpK7sGCSoCmeW3xSeR5gY9xoYQnkJPpzk8hVzxGw1mypvK2ZK2xtQLGN7mDLZxI5HnmKh8IcPcTu3hwwIBBJG0zMxH9YPLE9uPy+PLny+Lz4GXs5ewX22x1Lnl7ws5jMUHifE7VlQmmQhgfFcaO8bEcxleZwpFajjPHLSWgHZWJlSBBIYc8Dl/wCa854vxRWJ2jFcJ8nLnfPp2vDjwnj2DqNe7EFmJjln+tBHEGEwYqvu3zUV3NdpHK1a3dcfOod7VetQSxobGtTiztSX1FBa9QTTa0C97XKDSqov9Nf1luEsLcu28x3lpkKrMQXbasxHst1xSvcc1Frw3l7tz4bb3F8OYDMCnhZoPMbo5Rk1rrestl2thpdQGYAHwhvZkxEnympBYEEHIOCCJBHkR1rzY67/AIoOGtbvlS98X7hAi2pAt4G4lk5lR1JCgx7JxNq02PZts9rJhBue2SZMJPiSZI25WTiIgH/0lYutKWzbb81tygX3LlB8Frlvs4ySV1962QY8cXgZyZRSoPvqdpDNS7HHtM2Bftz5FoI6QQeR9KlNxjTr7V60P/6KfoDNVt3s2lzGp4jfugGRsXYBI/CXLheowK5peHaK0jE2GuPEBrjK+R7J2lNgM+Sip3X65Fnw3jlm/c2WrgIE722vtEAQA0QDmc+RFWb8RAwiqfNmEmYyR0FYzWdpfCNhC8ztJJAgyfUBvICJEgZMkudpQLS3LZXxDKsM5iRnGBupaZI0rX2b2iT76Ij1mU7Qp4WYgAxugyBuaAZjpBqUnaK134skwSCQx5EjkPiJj3UGltPU2y1ZfX8ftWHRXnxMFkCVE9SfTFWH9tW0YoxAbdCieYEEn1IBmKlajSWnqdYf1rD3e2dlLepbBaw2wITBeQNp5YBbcP8Atq84R2n094OyOItgs5bEBRLHPMAEZFYqxr9K/vqwU1S2rpoWk1Lh4LjyIjmc5B92D8POpOWNZrQVH1SIR44+NOuahVGelUXajW7dg6EGfeeX79a1z5zCTyg8TdEMgsI5QAKyvFLyt1Y+803X6wzg1Q6nii7ijGDiCeR3GAAfOf1qceGF5yju4HKkurXqTjlUC7cNQrt011xjsudSjEYMjz5g/Hl/tTOH6/7O+/aCRMTjJBAPwmfhVTptYUMj19RkRyoOovbufP6U6/h2/TtfrC7Fp5kn4nrUB3o72MSKi3BFdOOenPlv64Wobmummk1pkymNTiaYxq6GmmGkWppatIU0qYWpURr345ZRrDgT3g2s4Anb7TBm28wxmOm44p1ntKhvMNxFkBjuIJ9mcgAA58MCsBp0iC2B9T/T31y22P3768fl6cj0V+1SbWJOM8lAO38OcmTnriKrOH8fLeNidpWTk4InbA/7W+lY53/fupC8wG0Ygz9D/U/Og1jdoN7lZgFT9MioS8bZUcFi0t4SeWIDAk5E86z9u5BPu/c0r12Z/eTVRIu63BHmIGeXI9PcKNc1h7vJHXl5gLzHx9/8qgmiJchW9f60Em9qyep9PQUQ65i6vuIIAyOYIEcvP3VXqa4DQTtRr3fDGQCSPjH9BRP7Tc3BcJkiAPLwgAY5dBiq6aQNBc6Pi1xFuopAW7/zMDxYYDngRvflHP0EH4frilu6kkd4FB8yFJMcvMLOeXQ1UWulSLJrNaj0zgva8xplZm+7R1uE853Aq3SU2gLGI8zWs0/HQ5S4FVWAfmy8yMSJHIA5jMNXitjUQR5emK0NzVOtsMJ3PB8MY3B1EgdfFgR9Dnn1tb3Hr9niqokd4twjmZ3CccwOk9PU1T9ru0guptEgheWIJJkwZ6BeUTmsdZ4sAdox4ATHsrCtjrMkn4zWf1/EDvjJyMkyZ6mfPNS8asq6u8WVGWX3LtAZuYnxEZHXl6n5VjuI8RdrhcHxT4TmBHKAcfTqetN1WoJMzn3AZPPFQLj8/wBK3LXPJF5puOO9shvbWM4hh5x05dPOj39fChvjHPA51l7dyJ/f7/8ANGfUGIJ5/L0n611lYsXOj1cswJ6mAamTWasXtrzI95qQ/GDJgYzHn1g/KK3KzYvzeC4nPOo115rMDVt0Pu9JorcQfz6zUlkLKvHegNeHnVE19jzJznnQy1a7p1XjXx5+n86E+rUdapCxrlPsOi7a+sTOKC2rUdaqRXStPsp0i0OrTzpVVEVyn2U6ROe4ZyZNN34NH4jpAPGpJUttzAcMQTBAweRyKhTjrXN0EduVdGKEpI5U8N5/IUHSa5NMZ/Ku225/CgaxzXQaVznXCcUHRTS1dnNcxQOBpE/qf5U62M/Kut09/wDSo1IdZ51JR6BbnnPyp5wDUPQ1i7nPKrU8RcqJYnr6iABHwAHyFUS8/Sp+7l1gGflTEWY1hb4jxTzJjMn98zULUXZPz656UwXYody5MH95mpY0bqSSZOScnlUS42fp+/pR7renLA+NRGEH5H6/SmMuNzpwJFMWJp3UVo9lFO2SKTkRPv8ApH9aGtyrExwLSanF6bM1UMNKnsh8q6LTflb5GgCRmuVJ+zt+U/KK4NI/5fqKCPXRRRpzJGP8y9Pj7qQsf3lPuP64oAEUqljTD8w+TH+VKrgZqdXuJHJd7OB6v/4Cj4UK2Zq9t6AwMEegIA91EbRuegMctxHX4YqYM/vA9K4LkVfXeHOYggR9T6/0qQmhbrE+fU0wZllkSAflRbakCdp+RrRjQHzpf2b6/TI6c5pgy7yfwn9/CnFWx4T8jPyrUpw/+8flJ+ZNPXQgYk0wZY22mIPy/cUm0zn8H6VqvsA8zSHDVmczy50xWYTTP5CfKVnz86MmiudYHxzWmXQr/uaeNCn5RUxZWZXQtEjbHv6nlRDw4wJdc5PT5eY+VaX7Cpjwg+WJo9rhK58CyfQfU08Htkxoxz35PvIg+WKJZ0/96ef4Y9Op91bL7Eqj2Vn3f+Kk2NATB2qB0iMe8VNhIw/2afxH/L+ma6dDjG4/ACa9DsaCMnn0jANM1OlJGBn0OccqnaN9a8/Xh7Hkrmem3P8AP9mm3uGt/wBNifeq/qK1rAgwcHqP967d027KqPh+4/StObJpwg/kAPqxP/xiiHhTf+n8VJ/1Vf3NOy8wR8KZFUUo4UZyUjyCD+cmnJwxgfaX4KBjy/frVzs/c0wigqf7M8yPkKLb4bnLH4ADyjl8asIpE1pEVeFr+ZvmP51xeEpHJpwef0qVNIGoAHhi9F8v1/3NdHD1/JHp+zRxc9TTxcPnU8qjHRqBhPpHIzTvs4iACBy60fvGrnfHyoI62zGQ09c9evWuVJ77+7Sp5TwEK7FKK7VHIrsUqcBQcArsU4W6eLJ8jUMCArsVJTSk0dNHTVxAC0RbJPSrS3pY6Ck1nzJqdl6oFrTTVhZ4eoyx+ddUxyFOuXfTPnWbasg9rTIOQ+PI066VUY5+XX51C7wn2eddVSJ6mpi6dp3JaYn9BVjtB9D6c6g2bTDpH79BU2yD51KvEeyI6n5f1pX2keXyqp7R6y5Zs77cAhgGJAMKZjB9dvzqTo7637SXPzAE55NyYfAzWc/W9/EDXaczOD+8VGDEHNWV/TAcqhXEHLrXWVysSCVcQxzXF0Cnkf361FAinm/FMNcucOboQfpUdtO68x/SrBNRPv5jP0p1x8HyGfoCPqRU2mRV92DzHyNObSA8pqfete6fd8f5R8aAtmACPIH5irqYrWtEdKE4x8KtlcjmMfDE9KaxU7pA6Dl5/wC/0q9kxVxXIq1ayn5aE2mX1H79avZMVyXMkDoYPvFOW7HMD9xQ7Vr7+4s4hWHL0B+rCiGwc5GP58v0ApsC75fI0qC1oyeZ+dKpq4kCnRSpVUSNOo8qMRn4UqVRXaLaH7+dcpUVOFPn+dcpVitx1uvuqBbc5yedKlSJTlOTXJk5pUq0gtlR5VOsjFKlWasGXr7qNZEgTnHX30qVYdIru0CAaa/AH/LY8uoWR9c1VdjD9ww6d4f/AIrXaVX8S+1vdGDVTrjBxSpVrixyHUSM+VQ360qVaZLTHHyqWn/Lf3f6FpUqlWC6np7/AOtRrx+6P+D/AE0qVIo0fqKr0P6/6kpUqqDIcU5lEcqVKiKTUGLxj/ov9GMfoPlU0j2v8Lf6qVKgFc5/L9K7SpVhX//Z"/>
          <p:cNvSpPr>
            <a:spLocks noChangeAspect="1" noChangeArrowheads="1"/>
          </p:cNvSpPr>
          <p:nvPr/>
        </p:nvSpPr>
        <p:spPr bwMode="auto">
          <a:xfrm>
            <a:off x="173038" y="-171450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r-Latn-RS" altLang="sr-Latn-RS" sz="180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5122" name="Picture 2" descr="http://scoutpark.net/orijentacija/slike/stra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784" y="3140968"/>
            <a:ext cx="4118787" cy="270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91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Na kojoj strani svijeta mravi grade mravinjake..?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 smtClean="0">
                <a:solidFill>
                  <a:srgbClr val="FF9900"/>
                </a:solidFill>
              </a:rPr>
              <a:t>JUŽNOJ</a:t>
            </a: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36912"/>
            <a:ext cx="439248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355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Suvremena naprava koja omogućuje snalaženje u prostoru zove se…?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 smtClean="0">
                <a:solidFill>
                  <a:srgbClr val="FF9900"/>
                </a:solidFill>
              </a:rPr>
              <a:t>GPS</a:t>
            </a:r>
          </a:p>
        </p:txBody>
      </p:sp>
      <p:sp>
        <p:nvSpPr>
          <p:cNvPr id="2" name="AutoShape 2" descr="data:image/jpeg;base64,/9j/4AAQSkZJRgABAQAAAQABAAD/2wCEAAkGBxQSEhUUExQUFRQXFR0WFRQWGBgXFRYVFBcYFxYXFBYYHCggHBolHBYUITIhJSsrLi4uFx8zODMsNygtLisBCgoKDg0OGhAQGywkICQsLCwsLCwsLCwtLCwsLCwsLCwtLC0sLCwsLCwsLCwsLCwsLCwsLCwsLCwsLCwsLCwsLP/AABEIALEBHQMBEQACEQEDEQH/xAAcAAABBAMBAAAAAAAAAAAAAAAAAQIFBgMEBwj/xABOEAACAQICBAcKDAUDAwMFAAABAgMAEQQSBQYhMRMiQVFhcZEUMjNSVHKBktHSBxUWI1Nic5OhsbPBNEKCwvAkotNjo+FDsrRERXSDlP/EABoBAQEAAwEBAAAAAAAAAAAAAAABAgMEBQb/xAA8EQACAQIDBAcHAwEIAwAAAAAAAQIDEQQhMRIUQZEFE1FhcYGhIjJSscHR8BUzQuEjJENTYpKi0nKC8f/aAAwDAQACEQMRAD8A7BpfSqwDdmc7l/c9FAVp9ZZL8Y7OYbPy20LY2YtYL8p7T7aAx4jHxybXQOfrbfzoDDfDfQR+qKAB3L9BH6ooDIsmHG6JB1C1AbEWPjU3Vcp6CR+9AbA00Oc9poBfjodPaaAPjodPaaAX45HOe00AfHI6e00AfHI6e00AfHHX2mgF+OOvtNAHxt53aaCwfG3ndpoA+NfO7TQC/GnndpoA+NPO7TQC/GXndpoA+MBzv6ze2gE7vHO/rN7aAO7hzv6ze2gDu7z/AFm9tAHd/n9re2gDu/zu1vbQB3d5/a3toBO7fP8AWb20Andnn+s/toBO6vP9Z/bQCd0faeu/toBVRm3cIP8A9knvUBuw4iRO/wCMv+4e2hCTRwQCDcHaD0UBQtM4vPIzc52dQ2D8LVCla0njxGjyNfKilyBvOUbh0nd6aA5ritdMY7ErMYl5EjCgAcm0gknpNUxuYflbjvKpu1fdqi4DW/G+Vzdq+7QXF+V+N8rm7V92guL8r8b5XN2r7tBcUa343yub1l92guL8r8b5XN6y+7QXFGt+M8sm9YeyguKNb8Z5XP6w9lBcPlfjPLJ/WHsoLjxrfjPLJ/XHsoLjvlfjPLJ/XHsoLijW/F+Wz+uPZQXF+V2L8tn9ceyguO+V2L8tn+8/8UFw+V2L8tn+8oLjvlbivLZ/vKC4vysxXls/3poLh8rcV5bP96aC4o1uxXls/wB4aC475X4ry2f7yguA1uxXls/3poBw1vxPls/3poBRrdifLp/vjQB8rsR5diPvmoA+VuI8uxH37e2gFGtmI8uxH37e2gHDW7EeXT/fGgHrrhiPLp/vaFHDXPEeXTfeD2UJc2otasYRcYycjnzKf7aAtuo+vM4nSHEyGWORwgZwodHc2Q5lAzKWIFiL8YG9Qp1XFDZQGpoeXbInikEdT32doPbQFEx521DIqet/8FifMX9WOqiPQ5UxqmBs8EDECRe1+ffcDk6630IKTdyMxrGniL2t7a61Rp/D8xZ9pk4FPEXtb21epp/D8/uLPtHNhgArGLY98h43HykBsovfeQPTWu1G7VtPH7iz7QnwwRsrxqrbwM177SpsVYg7VYdYNIKhPRfP7iz7RvBJ4i9re2tnU0/h+f3Fn2gMEjbrqeQE3B6jyemputN6Eu1qYjgwN9YbtAyuHcgpu0Ch3KP8tTdoAO5R/lqbtAB3KP8ALU3aADuUf5am7QAvcw/wD2U3aBA7mH+Aeym7QKHc4/wD2U3aBBe5+rsHspu0AHAdXYvspu0AHA9XYvspu0ALwXV2L7KbtABwXV6q+ym7QKLwfV6q+ym7QIGQ9Hqp7KbtAoZD0eqnu03aAFyno9VPdpu0ALY849VPdpu0AG3nHqp7tN2gBCTzj1E92m7QBgnc2scvqoPxC3rXOhFJtAmNWz81/Uf2rkBYNGG08P8A+RD+vHQHovF1CkPgieFltzL/AH0KVLH1AVTWwf6LE/Zr+rHVQehyphVMDdTwP+eMtdWF/l4fUj1RjjrsRkZKyIZ8VpIFY1dIvmybEFlzC0QAdTcWtFYhbXzcltvE6Gxf2rXKZtI6VacneFYC4L5icru9yQig7WAGzYEG/bVpYezUmxc067CCUBlxTcVW5TdT1rbb2EdlWWiZjHJtGtwlY3Mg4SpcE9qzwXB4mSXggEWLK0sXDKpdyDxBym1r1hNu6SKYvi9Hws2KDNZHZcqrlDMzLwbxj+WIB+MP5SUH82y7VpKJDPrDhIokeytwgxcsQYFQmWNYWAyAfXO6289VSMm+RTFgjHJhJriPhIgjWWIiUI00aNIZb2fZJlyHnBG6q21JfnAgurEcLYiQSrmiWGVjmFmCqLB7Dc4Bv0EVJydsim/j9HcCMNFFHDLOHmilZgHjZ1TDylmJOXLGJWFzsAUmop3u28svqQw4DEwd0zlIoJMMitK2ePNxY0taLNtVXlKgDmYc1HfZWeZSMDKcFmyoHTEKnCAWdg8UrEMb86ra1t1Z39ryIZ8Bo8TR4dFtnnxLoX5USJYr7TsAAldz5o5qjna77EU3dORRw4iOXJDFDMh2MqYmOMoxRuKjEE7I23/+rWMZNxtxXkCQGjIlnycChWXGiA3BOSF4UkUx3N4yeEL84yW5DWO27a8AQ08sT4VZIVjHACETBoQGZ3UgtwoY51LK11IGw9FZ5qVnxuQ2MYE4WPNFCphwhxE6ogjUuyl40ZR5+GU+c1E8teNvz1Kb2P0VFIqRxiEOZMHHmjRleIYmIZ3xBNg4ZmBBF7EWJF9uEZvV9/4gRnxbh+DM98QIhHI2RsglzQzQxWvlsFImHJsKkbbVntu9siGxidCYZHIM0iqkzQszlFDNwRkjs2UhLkZSWuOXZyTrHbQomI1fjjjLSycEzcJwatJGbcGoKhsoPCZyRtSwAZTtvRVW3ZAZHoWNZYQSWTEOVhuBtgeEMJTs2MrSpu5Y35qObs+77kKgWuPRUqO6aBOaueC/qP7V5xSe0cfnovt4f1o6A9G4qoUhcGfnZOpP76FKnjhvqFKrrZ/B4n7MfqpVRHocraqYG2ngD/n8y11Yb+XgvmYvVGqkldSZkPZ7gi9riq81Yp3nVqbR40ZBLF3HgsRiIzEkzItxiVBVtp2mzAkXPKOfb5T1zKVHVb4MpE0guH0hEXw5hdkljdxHI65bcdSGDWLHKbemtsqzcUllYhT9dMDHhcfiYIgVjjkyopYsQCim2ZiSdpO+unDybjmCF4Wui5DLim+aQc7M3o2L+YPZUqOWyrIw/kzS28xrTefYzINvMaXn2MGzgNJzQEmGWSMsLMUYrcDaAbb6jUnrFlEfSMpveSQ3DA8Y7RKS0gPQxJJ56Wl8L5AH0lMyupkkKyNnkUsSHcbmYcrbtvRS0/hfIDzpefg1i4WXg1IKpmOUFTdbDoO0c1LSvfZ9AYO6nzM2Zszhg7XN2D9+GPLfl56e38LBlwWk5obcFLJHbNbIxW3CBQ9rc4RL8+Uc1GpPWL5ASbHSuXZndjJbhCSTnykEZ+exVT6BT2/hYHrpWcRGESyCE74sxyHbfvd2/bS0r32WBkOkZETIrELmL7NjAshjezcgZTYjlyint/CwOwWlJobcFLJHa9spIAz5c2zpyJfzRzUam9YsBHpadeEKzSgy+FIZryXvfOeU7Tt6TS0vh9AJidJzSIsbyyNGneISSq2FhYbtg2dVLTWey+QGtj5Dwl2YmUASFtrMFYMAWO3eq9gp7fwsCHHSXY53uyqrG5uyplyA84GRLc2UU9v4XyBkxelZpSTJLI5K5CWYm6Zg2U9GYA9YvRKa0i+QFi0vOrFllkDFsxOY3LFcpJ5zlJHVS0vhfIC/HOItIOGltKSZBmY5ywsS1+UjZ1bKWl8PoDLPpeQsjKoQRwmCNRmIRGDhiCxJzEySG/IW2bhWPtdjBGBqJTvmmUnNXT81/Ua4gT2jPDRfbRfrR1Qej8VUKQWGPzsnUv8AdQpV8dUBVNbf4LFfZj9WO9VBnKTVMDcHgD/n8y10Ufdl4L5oxeqNKtikyhWW2BzSMVCksVUkqpvlUvbMQOQnKt+oVhZXbsDq/wACOuEiynBTyDgOCLxGRgODKFRkVmPekMdnJbZy1z1IpPIyRS/hJlD6VxjIQymUWKnMDxE3EVuoO0SMjtE6BmnYBUYDlNju6v3OyttWpGjB1Kr2Yrt+iJBOctmGbO4aB0PwWFSGGANyvKQLk7iFJ3ACw38nISa+WxuLqY13p02lom7XS7s/U9ShRhh/fnn2K+veSKaHmuvzd1G9XYBT6FP+dNaFh66ta7S4OVl/x+tzN16Weifaln6knDhJF72DDL1kk9oWuqEasdIRXm/sc8pQlrKT8v6mXuec+TD+hj+9bP7y+MV5N/VGF6PZLmvsRmO0tFDslxmFU+KEVm7A1/wqf261muT/AOx0U8M6nuUpPz/oR/ypU+BzTn6mEe3bsqXr8Jr/AGv/ALG7cLe+lHxnH7GdNM4w/wD25iOQkIh9IZ7islLEcbeq+5juuF41Uub+gr6Yxo36NJHQyE9gNZbdbu5sLC4R/wCN6M15dZ8Qu1tGygDlEZP5Vjt1+xc39jNYDDy0rL5Editb4ywL4WSJ+R7CM+nPsI660TjUk7tWfapNP5WfmdEOjWlaM1JdmvyzRLR6zPHHwk2ElMf0qIhBHIdjZT2itsKtaP7mnbf6f1OZ4CFSWzTmr9jv9jLBrfG/eYPFNzZYka/VZ9tbY14y913Nc+jpQylOK8W/sbUesCnfgcavXh7/AJGs9t95qeDtpUh/uHSaxRLvw2L/AP5X9lNt94WDk9JQ/wByMR1twoIDRzITuz4d1/MVspqdR2jcbjUtdOL8JJ/UwT65YcGyxMesIv73/CulYWdruVixwM3q0Ca2o27CyHqW/wCS1h1K/wAxcyvBNayRnGnmIuMDMf6D7tXqV/mLn/Uw3aPxoPjTEkXXAWvuuw/FSoP5U6qnxqDqKSec/Qj5MRjJSV+ZhANiVUE3G9V2ncdhN9hFttjbK9GOl2RyoRfsq/j+I1k0MI24Qnhn32lGwnnBXcek5rc1SWIlJbKyXcYTxMmtlZIZpHEJLG5CgEXDKQLq1r2PaCDyg1ozRznGdXvA+mukxJ7RnhYvtov1koD0hi6hSvQt87J1L/dQpW8fUBVdbP4LFfZD9WOqgzk5qmBc/g90XHiGZZAbAEjKSNuYCsZVJQzi7GyErcE/FXOlQ/B/hnAs8yHnDA9oZa1vE1vjfM6IV4LWlB/+v2sGI1amwvGTD4bGxeK0SpOOorv7CeipveIX83zOiFLAV8pLq3zj65rmZcPpfRVws2FGHfxZYbfiBu7Kb7W+N8xLoaprTUZL/S0SLQaGkAuuAYcgbg/yao8VVlrNvzOV4GrH/Da8mOSDRCCyjAgDkXg/yFN7qxXvu3iNxqyf7b5Gk+l8HwyceGOBdyjKBsF9qrztb0CvHlKWJxKlNPZj23zfmenDBVqVBqEXtPs4IlPlzgr2SRpDuyxxyMfQMtejtI5v0zErOUbeLS+o4ayyOPmcDin5i4WFeja5vb0Uv3E3OEffqxXheXyX1GGTScxsEw+FXxmYzP6ALL20zLbBw4yn/wAV9WOXVMPtxWIxGIPKpbg4vu47bOsmmz2mLxuz+1CMfK75u/oSuC0Ph4RaKGJOpBftteqlY56lerUd5yb8Wb16ppCgCgCgKvrHoRJ3nmfbwOHVgmVGvlErbC4NibWrfS0Jo8iKwOrkMjIgBVWdkF44gQUQSXKcHYXF+W+zcdttlkLvUboHRSxYmWFxmj4dlQbFFigIZQtgOOCO2vDxMacscoyWsfU9dVHucXB5q9+b+jRbGwDRi6TsijkezoPWtauhYeS/bm/B+188/U4VVUvein4ZP0+xE4rWngtmeKb7PMD621a6aeGxd81G3mvTM3xwsZ8HHxs/syvzmbGymUo2TYpKAsEUcin+Y7Ses8lehUqwwlPi/BXfj4HTFQox2U1fvyuXDR2NwsShEshAA2plY2FrsQNpPPXjyx9KUrylZ9918zinRrzztfwdzfOlIvpU9Bv+AqvE0Vm5rmjSqFR/xfIYdLQ/SL+PsrHfMP8AGuZksNW+F8jDNpuIKxVizBSQArHaBs5KxWNot2Tv4Jv6FeFqrVW8WiFOLKJGEjkYXVS5R2UDKSXPBhmNyBuG9q6IVdubjstd7WRrlT2Y3uvC5HzSCDIUYScJHEXVUnvx5ZFaW5Sw2E7Gyn5quipsxV2a4xcnZEDpTHouJIDbHgbNsO9GGTk+s1aY1qbje5sdGadrHMtXvBen2V3GgntHH52P7aL9ZKA9IYuoUrin52TqX+6hSvY6oCq62fwWK+yH6sdVBnJSapgdC+Cjv28z+6tdTQyRdNJa68GckIBt/Odt+rkA9Bv0bL6bHDiceqT2Yq7MWj/hElVhwmV1vtByg+gqBY9YNTI56fSjv7ccu4uEGnkxMYK4d5UOyzKCAdxU7CLiuOWImpOPVy9LfM+hpU4uKnGolfxNSTQUcl8uj4Ev/MwA/KxHorDrK8vdppf+T+iudW8Sj71aT8L/AFNc6kworO6pbeVVSx6lJOweitVWlVSdSc7WWkVY20+kajahBvPjJm7q5oPDZSTFCzX2AqpKgdBHLU6Ne3BzlK7ffojDpDEVtrZu0vmWWKMKLKAo5gAPyr0zy3nqOoQKAKAKAKAKAKAxYrEpGpZ2CqOUm3o6T0VYxcnZIyjFydkig6y6UjlkZ4XckxhMpRghKljcnhFNuP4p3V208PNLOx0xwU3q7ECuJlzZmaPNuzfO5tu8X4W/IK3LD9rNzwEeEnyN2JMSFDWlADXDBSouXLDjPc7ydt65a1LB0311W11xz+SOijCEY9Umncl8Hq3PilEkkwsd2YtIwIJBFjYA3B3GtkMbScVKmsn5GqeIhSbio6eRPYHVKCPa15T9fvfVGztvWqeKnLTI5Z4upLTInkQAAAAAbABsAHQK5tTmbvqJJGGFmAI5iL/nUaT1CdtDANHxfRR+qPZWtUKa0iuSM3WqP+T5j1wkYNwiA84UeyslCK4Ixc5PiZhWZiQpxIwnFlDcCPBygFgi8iS22rbcG3EAXN6y1BDy6dwEAYxTcKzWASNmmc2LEKq7cou7bNg21laT1BAPhJGMuJnXK7rlSI7eDiFyAfrE7TTLQhyfV7wXp/YV0mJO6P8ACR/ax/qpQHpLF7qhStOfnX6l/uoUgMdUBVNbP4LFfZD9WOqiM5LVMS6ah4ng0mO25iYC3Ib7ya01pxja/FmyEJSTtwRdtWtTziouFzC5dgVJKBcpta4Vr359my1IxurnlUMJCcVN5t9pYcTFhcI4gxaZg8RYZMxjUAZRGVFr3ytYhRbZfnrJtLJnTOpTptRqO1+RrfBPK3+pjO4GNrcgdlYNb0KnYK527pMx6Pk5Ub97t4HQah3BQEbpDRikF0GWQC4K7LkdVcGJwcJJzgrS4NZHXQxMotRnnHvzHaExhkj4xuymxPON4P7eir0fiHWpXk81qMZRVKplo9CQruOQKAKAKAKAKAKA5bpfSjYiRmLHJmPBqTsVdwsN1yBv6a9ilTVONuPE9qlSVONlrxNHV/RkuOnaMPwcaC7sBcgE2AH1jt7DXFXxFRTcI5WOutUpYalGbW1J6J6HTdD6Bgwo+aTjcsjcaRutj+QsK5XKT1bZ4NbE1KzvJ+Wi5GzpXDmSF1HfFbr5y7V/ECtVWmqkHHtRhSnsTUuwhdXcaEZon4uZrrfZZ9zIeY7FI57mvN6Oq7CdCpk1od2Np7VqsM0WSvWPNCgCgCgCgCgNDGaTCsURc7jvtuVFuLgM1ib222AJ2i9riqkCLm0gV28FGefIbP6MygH0kVlsoEPpbELJGWU3BB6CCLggg7iDyUSswcR1f8F6fZXUYE5o/wAJH9rH+qlAek8VUMisYg2kbqH70BB42oUqWtx/0eK+zH60dVGLOTVTEv3wWwqztmANk3Hd33Ny1pqxTs2Zxk1exa9J6HmgByiR8PmzjJdsrEZeOi7b2sM20bNtjWttvQ8vFYWt/hPLW2hpLw+IYLHFPNIFCKWVlVVW+UM7gWUXNYuLfvHIsFia8l1vDLgdK1P0B3HBlYhpXbPKw3FuQDoA2Ub7D3aVONOCjHRE7UMwoAoCAkRsLIXAzRtybrXNwOsc9eLKM8FVdRK8H6HqRlHFU1B5SRtfH0dtz35rD210fqlBrK9+yxp3CrfO3MPjZz3kDnruPyFN+qS9ylJ+OQ3SC96ogOKxJ3QqOsj2inX4yWlNLxZOqwy1m34IVRijyxL+PtqpY56uK5i+EXCTHcHifHi7D7KuxjfijyZNrC/DLmHB4nx4uw+ymxjfijyY2sL8MuZpaZxOIgheRnisBssDcltigbOcit2Ho4ydSKco2vnk9OJsprDTkoqMuZzxBYDoFfTaneXDVNWwkF+BYiU8Kz+cBlHLsAtzcvPXzGMxlWnXntU3s31TOfEQhiJpKeaVrFhj03CbcYjrU7PSNlao9J4eX8vRnJLA1lw9UbsM6uLqwYdB/Ou2FSM1eLuc0oSg7SViN03ogSjMoHCWsRyOByN08xrmxeEVZXWUlozfhsS6Ts84vVGpofTJB4OYnflV23gjZkk6ent27TowuMbl1VbKS9TdicKrdZSzRYa9M88KAKAKAZNJlVm5lJt1C9AVuR+DWMZS7OeQot2Kl3YmRlG03O/lrZbaeQNXHYsopZoWCgXJ4TDmw6llJPoq9WyXK/pJuDxDoN0kLOR9eMhc3pDAf0ii0BybQHgvT7K6DEncB4SP7WP9VKA9KYmoUq2MNpD1D96FIPG1ClT1uH+jxX2a/rRVUYs5MapidC+Cfwj+Z/fWupoZI7Vo7cK52ZEsDs21iUwyY2Nd7oP6hWqeIpQ96SXmbI0aktIvkak2nIl3Et1D9zauWp0nh46O/gjfDA1pcLeJr/G8j+DhJ6Tcj8LD8a07/WqftU35/n1Nu504fuTXl+fQx4nurKzMQoAuQLA26LXP48la6u/bDnJqKSvZa/X5mdPdNpRSbv2/n0MWh8Ck2ZnLFgd1+Q7jffz9la8DhqeJTlUbbT7fxmeLrzoNRgkk+4noMMid6oXqG30mvap0oU1aCSPLnUlN3k7mWthgFAFAFAFAU34QMZ4OEH/qOOgXVPxzdld2DhrPyPQwUNZeRT3QtZRvYhB1sQB+dd17K/Yd97ZnX4YgihRuUBR1AWFeG3d3PBbu7mN8HGxuUQnnKi9aZYelJ3lFN+CNirVErKT5mjPoRb3jZo26CSPaO2uOfRsL7VJuL7jphjpWtUSkjF3RiYe/XhF5xv7Rt7RWvrcZQ99ba7Vr+eXmZ9Xhq3uvZff+fUjdL4iOXK6gh72cHcy2NugkGw6vw5MZiaFeClFNSR04WhVpScXnEzaK0uYxke7KO8O9h9U33jm7K2YbpPYjs1E33mFfAbUrwsjb+NZpPBRek7fx2Ct2/Yir+zT83+Jepq3WjT/dn5IcmHxe/hFHQbfstqqo495uovT7GLqYTTYf55hlxg5Vbo4vsFW3SEeMX+eCF8G+DX55iHHzr38Nxy2B3cu69N7xcPfpcvxjd8PL3anP8RGYbTMahYcQliuxC4BDqO9IzW4wXeN/LuNdCx6cdpxff3eXZ3mp4R3spLu7zLjdIYJFLOY0A23ZAOywrbRxtKq7Rbv4M11MNUgrteqKcJu6JJcT3qZDHCp2MU3s5HJc/gK61OLyTRpcJLNo5boDwXprqNZOYDwkf2sf6qUB6WxFQpVNJG0h6h+9QpDY2hSpa3/weJ+zX9eKqjFnJWqmJefg0kcM2QXJXmvbjVyYuVRRWwszooRg29t5HW8Bg8Q42vl/q/Za8uVDFVNZ2/O47FWw0NI3/O8lE0Bfv5CfR+5JrX+l7X7k2/zvuZfqFvcgkbMeg4hvDN1n2WrbDovDx1Tfn9rGqWPrPjbyNuHBRr3qKOm1z2muuGHpQ92KRzzrVJ+9JmxW41COoIIO4ix6jUaTVmVOzuit6FcxzlDy3U9a3IP4Htr5/o+XVYl03xuuR7GMSqUFPwfMstfQnjBQBQBQBQBQHNNbJs2Ml+rlQehQT+LGvWwytSR7GGVqSNXQ6ZsThwfplPqm/wC1Z1cqcvAzrO1OXgzqteMeIFAFAFAa0+Ajc3ZATz7j6bVoqYajUd5RTN0K9SCtGTIfH6BIu0RzD6Nt/Urfse2vPr9FRavSdu47aPSDWVTmauitMGLivdo924547bxbeVHi7xyc1a8Lj5U31Vbn9zPEYNTXWUi0xSBgGUhlIuCDcEc4Ne0nfQ8pq2THVSBQEdpXEREGKRBNcXMdlYAchfNxR0X2mxsDaqk2CtS6KwSnMcEg+svHK9OU2Pq3NHBSVmZKbTuiP01gImjLIeKVJBBuD21zrB008sjdvdTjmcZ0D4P0+yvUOQnMB4SP7SP9RKA9L4ioZFU0t4T0VAQ2MoUqGuR/0WJ8xP14qqMWcmNUxOhfBL4R/M/urXU0Mkds0duFc7MiWWoBaAKAKARmsCeYX7KjdlcqV8isaD404PnN2i371870d7eJ2vF/nM9rG+xQ2fBfnItFfRniBQBQBQBQBQHJtIy555m55X7A1h+Ar2oK0IruR7lNWgl3GbQX8Vh/tR+RrGt+3LwMa/7cvA6nXjnihQBQBQBQBQEVpjRHCcdLCT/a4HI3MeZvzFceLwca67H2nVhsVKi7cCAwGOeBjlBsD85C2zbylfFbl5m/GvKoYqphZdXVWX5oejWw8MRHbhqWzA4xJlzIbjcRuKnlDDkNe9CcZrai8jx5wlB2kZpZMqljuAJ7BeszAp+lp5IkhClBJPMEaVwWRHdGdmZQwv3mRRcb1HJasyEHj9YnGDeRRG86GZdmbgiMIzCSW175CqggX3uovy1VHMGPGSFJXj/lkiMoHIHWwa3WGX0jpqg5LoHwfproMSdwHfx/aJ+otAelp91QyKnpkcf0VAQ2MoUp+up/0WJ81P8A5ENVGLOTtVIdD+CXwj+Z/dWupoVHbNHbhXOzIllqAWgCgCgNTSr2hc/Vt62z965sZJxoTa7Dfho7VWK7yI1ZXjseZbdp/wDFeV0Qv7ST7vz5Ho9JP2IrvLFXvHjhQBQBQBQDJ5Mqs3iqT2C9VK7sVK7scYixWzbsJ27Ta99tfR7u+03z6YoxdlFvkSWrs2bF4fZb50ekWO6ufE03CnK/Yb6eMhiaU9m6suJ1ivDOAKAKAKAKAKAKAjdL6KEwupCyAcV7bCPFccq/lydPNicNCvG0uZ0UMRKjK607CsxvJDISPm5VsGU7VZeTN4ynbZhu27torw4zrYKpZ6ejPWlGnioX/EWfRmk0xClSMr248ZO2x2Eqf5l6e21e9QxEK0bxPHrUJUnaRGz4cyxnClollAAtPFw0csamwfg8y5gRa9jxTXV3mkremtCYIYcxM7Fyki8MpKC8zFnYIHVSmY7F2rYAVi60Ys5p4mnDVkLLio3mURBiFhaMZjfKijab3JJLZNpNZRlfgY08Sqs9mKy4nM9BH5v0/tXUdBOYHv0+0T9RaA9MT7qhSp6b78dVCkNjKhSn67fwWJ82P/5EVUjOUE1TE6F8EvhH8z+6tdTQqO2aO3CudmRLLUAtAFAFAR+njaButR/uFcPSTthpeXzR14JXrx8/kaGrA2yHoH71xdELOb8PqdXSX8fP6E/XtnlBQBQBQBQEXrRLlweIP/SYDrYZR+dbsPG9WK7zbSttpvx5ZnFMKuBtbEWacAtJ8y0hAJJUFgp3KV5a9ypWoxlaau/A8RQryzhp42JbUwxHHQnD2MBdcllKANdg4ykCxut93LWvESjKg3HQ9Lo5ySqRnrb8+Z2mvBNgUAUAUAWoDFLiUXvnVetgPzNS6LZmo+m8OP8A1oz1MGP+29YSqwjq0ZqlN6JmF9YoBuLt1Rv+ZW1aZY2hHWSNqwlZ/wASM0vpOKZbcFNmHeSARgqT1vtU8orkxGMwtSOzLPyOmhhcRTltKyIqPMQpPFcbQVO1Tzqf29G2vFhUdKe1TZ6koKcbTRKTaRaaEoYhJiRshICi7MpXhFLkZLC+ax3HZv2fR4PFrERa0f5mfP4/DTpJ7Od9P6lExGiMa75e55c19rsMqj+snLbqvXXGlY+ZWDrzl7SJTD6C7micuweZl47DvVABsiX226eU+gVsVlkj2MPQVGNkci0F4P011G0nMD36faJ+otAemZqhSq6bHHHVQpX9K4hY0d3NlVSzGxNgouTYVAVHXKQNgJ2BuGSMg84M8RBqhnKmqmJcNQdNR4TM8gc3GUKgBJOa53kD8axlByyQvY6Pg/hPwyjbDifVj/5Kx3aXaidYiQHwr4X6DFerF/y03WXah1qNvRnwlYWZ8gjxCta6hlTjnxVyudvLtsNlYyw8oljUTyJ746Pk2I9VPfrHqmZXD46Pk2I9VPfp1TFzT0rj3lTKuHnBzA7QlrC/M3VXJjMHOtS2ItarX/4dGGrRpVNqRh0PipIc2bDzm9rWC8l992HPWrAdH1MPtbTWdtL/AGNuLxMa1tlPIkRrDEPCLLF0uht2re3prudORx3JOCdXUMjBlO5lIIPpFYAyUAUAUBA67zhMG5O4vGp6jKl/wvXVgl/bx8/kzCrtbDUdWrc8ihT6iZpXlgxcarIBdXTNYBQuxgwvursqwc5bS4nFTrOmtiazXk+Rk0douHRrYUNMJG7oBd7ZQFYtc2ubDjfhWy393lDuv3mzDupKt1iXs2avw00v2nV68U7AoDXxuOjhXNI4Ucl95PMoG0noFYymoq7ZlGDk7JFfxmsMj7IV4NfpJBdz5se4f1dleXX6UjHKnmejR6PbzmQeJmUm0jvK3MzM52/UGwdgFcUN8xLvC9uS5nVLdqOTt9R8OEO9cK/XkQfvXR+kYuXvSXN/Y1fqFFaJ8kZjFNyYeX8B+9P0SvxlH1+w/UqXY/T7jOCxN9uHcDn749mz862R6DnxmjF9Jx4RZmjwsn8yT/0xJ+bSn8q3R6EhxkapdJy4IzdyCx+bx17bDaEWPPYHb1VuXQ9FLT1ZqfSFUiVlmkk4COB3nWzNYhFj8Vme/EPLauCPRVWnV9mS8tfPRHr05wq0esq+zHS74vuSzZYJJ9IxIDLBDKAONwUhEh6QrCxPQK9pQqJZo810cFN2hVaf+qOXNN25FY0nrGkkbOI5VXaGLBeKRvDAMSCK2QjdXRx16M6M9ievo+9dxyHQXg/TXSc5N4Lv089P1FoD0zNUKVfTY4woUr2k4VdGRhdWBVhzqwsRs6DUBUNdEC4GcAWASMADkAniAFUM5U1UxJDR+5B9Y1Y6mL0L5qdquuMks86RKN6jbMw+op2AfW29VZyk0YqNze1h1LMPCSQSxTwoxDBGvLEL2AkXltuJB9AF7VT7Q4dhCaA4mOwvS/7qP3qTeQgsz0cVFajaMn2Kcts1jlzGy5rbLm269AQOj9CzxgI05KqVsVZ1LAuXlzA32m9htOzmoBmI0ZjMrBJUGwZOMy5SQc25dwZUIG24dwRuoCbwOGyxKj2JFweUbSTyjpoCH0noUxXnwZCSDa8O6KYDeCP5W5iKxlFS1Bu6J0mmIiWVLgNvB3qw2MrdINxXM1Z2MjczVAJmFAcw+EfTvdcbYaBgqZh8547objL9QEb+U9G/rw9HabT7Dowqcqnsuztqc4OrWMAAEsezl27b9Fq7odbCKjGWSM6mAlUk5SabZsYLQE6SLJLIuUHai3NzblJ7anVOU9ubu7WN9HDzpxcNr2c8jq2qOtCxpwM7Gyi8T2LEr9GbXJI5OcbOSvKr7MFtPJHnQjKTskSOM1ikfZEvBL47gGQ+am5fTfqrxq/ScVlTV+89Kj0e3nPkQ7lVOd2LOdmdyWc9A5fQOyvJnOtXlnn3HoxhTpLLITCQS4mc4dAYlVQ0sjd+qtuVV5GIsdu0A8lexgeic9uty+55+Kx/8afMvei9DwYdbRoBzsdrE85avfSSVkeS3fNm9YVQIVFAVHD6GxiXSN1jRQuWzj/qcIrhI1zSNxPnLAjYdpzXA2ZtF4tgfnsylAtuEK34oBBYIbEMC2YbSDY9AE8i8HEL7Ske3mJVfy2UKld2KPgtIz4PAwzwxwTPiZFL8I7pJJPiJLKFyoQQAb7SLBTWmgvYv25no9Kz/vLpr3Yeyl3L76my+up4cq8QGHM0+HR1LNLwmEW7lowvemzgWudg59m480pevmIVWd47hMTAWYEFePGdjFSAQbbK1pWn4o75S6zCJy1jKy8Gr28mc20D4P01tPPJvA9+vnp+otAemZqhSsab74emhSAxdQpT9dx/osR1J+vFVIzlDVTA3cKbcH55/Ki1BYsGxzLxyvGHG28Xb33o31ncliWxkhhkZo8UZi4dHIBAZZFIJfabm5BqXLYjdGSf67C7T339yVJMRO9nEnxj21iZFA+Ek8NiMLHdXPBzvwc8jJAQEFnLKb8Ip2gW7KA3dXNOOuGwRGILJ3G7tC/8RM0S7037AQRv2gigK1q9paSXFYu00y4jEYInM6yIkUxzmwzAZURQihjvy330AurOkZcJPOqgQquAUyDheFjOKz5EmdkLWLEknlsLkUB0fQ+kuHgjdnDErxiCcpZTlYrcDZcG2ygI7V/FcHisZEO8zJKBzNKrZreoK01VoyosHd4rVYpWdetMkRJErEcIxz238Go2jqJKjtrZTjmRlLkjHBpJniuxsIwbyKBcXYcg2fiK7cJJSqNLgjtwMHtt9xs8LXZY9IxYqXimsorMq1JrCSRxoCLC4uWO/btO39q+BxHW1JuMm3ZsRjTp+6rG/hY5Je9HBp47jafMTf6Tb01so9GuWc8kc9XHRjlHNk9o3DRQm4uz8sj7X9HIo6BavVpUIU1aKPNqVp1H7TI3U6XPC8zHjyzO7Hl2tsHUBsr0ErI0FhGJPjHtqgO6T4x7aAjNZ9ISx4PEPEzcIsDshBuQwU2IHON/ooCi6lTxDhIJUiHDYJJpJlmktIJGy5MS7NskLHeLb7UA7VLGvhX0isXBRlHhIiWR5cJGrqRdGBDZi2/YLbOagOiYPGM8al2BLKC2ViUNx/Lt3EfnQFZwOJiwskUGLvkgkaTBzEng+OGWz22Z1DMBfde+zZWiL6v2XpwPXr099SrUs52W1HjdZXXbczaQOjkeScuuZw5IErMt5lCytHGGsrsAAWA/M1sdSK4nDDBV5Oyg/NW9WUTT8pxEcuIsyxJGIoQxJJAIFyTv5dvT0VIJt7TNmJlCFNUIO9s2+193cimaA8H6f2racJN4Hv189P1FoD0zNUKVjTY4w9NCkBi6hSoa7/wOI82P9eKqRnJzVMTZzjgxbvg2yxsR00AwYuTxn7RQDu7JfGk7RQGTDaQdGzkMzAcQlu9NwSQBv3UBODXzHfSH8Kgua+O1txMwAmyyAG4DojAHnFxQXHrrliwVYEAoMqHKl1U71U22DYNgoLinXPFlmYkFmXKzZUuyeKx5V2nZQXMWE1pxESlIwiKTcqqRqpINwSANpBA7KC5sx68Y0Cwew5hlA2m53dJNUXMeF1vxSM7g8Z7ZjdbnLe2038Y1hOG1xMoytwMz65Yhu+BbrlYDsBArQ8Nf+TNqrJfxQxdaJBt4CK/OTc9pNY7mviZlvP8ApQ2bWaVrfNRixvsNdGEp7tJuLvftNix01okHylm+jT1q7d5l2Iu/y7EI+sUxFuDT1qLFS7Bv8+xG1g9bpoyDwMbsO9LMeLbxV3A9O+vOWHgpOXFu5oqYidTUkR8I2K+hi9c1s6tGm4o+EXFfQxeu1OrQuQ+D1oxcQyxtlW97Ai35VnYlzZ+WeP8ApPxX2UFw+WeP+k/FfZQXF+WOP+k/FfZQXNOHTWIVXRUiVX79QsYV/PGXbQXMmE07iolyRiNEJuVUIqkjaCQF6qC5tR6148AAOAALAAqAANwAy7qoGYjWXGyKVdlZTvVipH4rUsVSad0R6TTA3CJfzr/gRUUIrRG2VerJWlJvzM2O0li5UyMVK82YWt1BRVNRg0XhTGljvvVISuBHHTz0/wDetAel5qhkVjTh4w9NAQGMNQpUtd/4HEebH+vFVIzlFUwEtQFhXQamEMqSOThzNw2YiIMFZmjAWJhdctiGZSTsFrioWxuRaqKHgDFiMxTEgMvFfgzIpXKCQtwyG4vdDzihbDI9B4divHZVfDmQOGzxhzKkUZzMikgFjmUi4tQljDj9CxRoSrFmXCu7G/FM0eIWFguzvNrAc9gaCw7S+hIUXEvE5YRSCMIxGdH4Uo2YDvlIF1YdIO0VQR2AwCPHmZmU3kAsBlHBRCUlr84uOygN7FaFUXzsYyvCNlta8UcjC65jtYgpYbiO2gsRekYQkhC97lQj+qNWP4k0Br0IKBQDgKAdQC2oBRQC0AtAAoB4oB1AOBoBaAcDQCg0AtAPWgHihR4NAPFAOFAbej/CJ56f+9aA9KSmoZFX0+3GHpoCK0rhysjrzMR6L7PwtUBCaU0YJ4pIm2B0K332Owq1uWzBT6KA5NjdWMXExUwSNb+aNWkU9IKg7OuxrIxsa/xJifJsR9zJ7tBYcNAYrybEfdP7tAOXVzFeSz/dN7KCw9dWsX5LN923soLDhqvi/JZvUNBYyDVTGeSy+rQWHfJLGn/6WXsHtoLCrqdjfJJexfbQWHjU7HeSy/7PeoLDhqdjvJZO1PeoLDhqbj/JZPWj9+oLDvkZj/JX9aP36osO+RmP8lf14vfqCwo1Lx/kr+vF/wAlUWHDUrH+St68Pv0Fhw1Ix/kzfeQ+/QWY8ai4/wAnP3kXv0FhRqJj/oP+5F79BYeNQ8f9APvIvfoLDhqHj/oR95F71QWHDUPH/Qj7yL3qosL8g8f9Cv3sXvUFhRqJj/oB97F71BYPkLj/AKAfexe/QWD5DY/yf/uw+/QWF+ROP8m/7kPv0FhfkXj/ACY/ew/8lQWHDUzH+TH72H/kqiw4anY/yY/ew+/QD11Ox/k3/dh9+gLHqhqLMJ0lxWRI42DiMMHd2U3UNl2KoIB3km1Qp1aTE0KYsJo9ZizOLgbF/f8AMdlCCaxaFMvzkffgbRuzAdPPQpT3GU5WBVhvBFj2GoUcJhQC8MKAXhxQBw4oA4cc9AHdA56AO6RzigDuoc4oBO7BzjtoA7sXxh20Ad2r4w7RQgd2r4w7RQB3cvjDtFCh3cvjDtFAL3evjDtFCCd3r4y9ooUXu9fGXtFAJ8YJ4y9ooA+ME8de0UIHxinjr2igD4xTx17RQofGKeMO2gD4xXxh20AvxivjDtoQPjBfGFCijHjxhQgvdw56FF7tHPQB3b00AvdlAKMX10BmhxDE7Ax6gT+1CEzgcBLJ3wKLylth9A9tUFihiCqFUWA3UIPoCv65eCHX+4oClVCjTVA01ALHvFAb+H5aAk4e9HVVIPqAWqAoBaAypQGRKA2Y6AyrQGRaAyigHigHigHrQGQUAUAtAFALQBQC0AUAtAFAFAFAFAFAFAf/2Q=="/>
          <p:cNvSpPr>
            <a:spLocks noChangeAspect="1" noChangeArrowheads="1"/>
          </p:cNvSpPr>
          <p:nvPr/>
        </p:nvSpPr>
        <p:spPr bwMode="auto">
          <a:xfrm>
            <a:off x="155575" y="-1119188"/>
            <a:ext cx="37528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" name="AutoShape 4" descr="data:image/jpeg;base64,/9j/4AAQSkZJRgABAQAAAQABAAD/2wCEAAkGBxQSEhUUExQUFRQXFR0WFRQWGBgXFRYVFBcYFxYXFBYYHCggHBolHBYUITIhJSsrLi4uFx8zODMsNygtLisBCgoKDg0OGhAQGywkICQsLCwsLCwsLCwtLCwsLCwsLCwtLC0sLCwsLCwsLCwsLCwsLCwsLCwsLCwsLCwsLCwsLP/AABEIALEBHQMBEQACEQEDEQH/xAAcAAABBAMBAAAAAAAAAAAAAAAAAQIFBgMEBwj/xABOEAACAQICBAcKDAUDAwMFAAABAgMAEQQSBQYhMRMiQVFhcZEUMjNSVHKBktHSBxUWI1Nic5OhsbPBNEKCwvAkotNjo+FDsrRERXSDlP/EABoBAQEAAwEBAAAAAAAAAAAAAAABAgMEBQb/xAA8EQACAQIDBAcHAwEIAwAAAAAAAQIDEQQhMRIUQZEFE1FhcYGhIjJSscHR8BUzQuEjJENTYpKi0nKC8f/aAAwDAQACEQMRAD8A7BpfSqwDdmc7l/c9FAVp9ZZL8Y7OYbPy20LY2YtYL8p7T7aAx4jHxybXQOfrbfzoDDfDfQR+qKAB3L9BH6ooDIsmHG6JB1C1AbEWPjU3Vcp6CR+9AbA00Oc9poBfjodPaaAPjodPaaAX45HOe00AfHI6e00AfHI6e00AfHHX2mgF+OOvtNAHxt53aaCwfG3ndpoA+NfO7TQC/GnndpoA+NPO7TQC/GXndpoA+MBzv6ze2gE7vHO/rN7aAO7hzv6ze2gDu7z/AFm9tAHd/n9re2gDu/zu1vbQB3d5/a3toBO7fP8AWb20Andnn+s/toBO6vP9Z/bQCd0faeu/toBVRm3cIP8A9knvUBuw4iRO/wCMv+4e2hCTRwQCDcHaD0UBQtM4vPIzc52dQ2D8LVCla0njxGjyNfKilyBvOUbh0nd6aA5ritdMY7ErMYl5EjCgAcm0gknpNUxuYflbjvKpu1fdqi4DW/G+Vzdq+7QXF+V+N8rm7V92guL8r8b5XN2r7tBcUa343yub1l92guL8r8b5XN6y+7QXFGt+M8sm9YeyguKNb8Z5XP6w9lBcPlfjPLJ/WHsoLjxrfjPLJ/XHsoLjvlfjPLJ/XHsoLijW/F+Wz+uPZQXF+V2L8tn9ceyguO+V2L8tn+8/8UFw+V2L8tn+8oLjvlbivLZ/vKC4vysxXls/3poLh8rcV5bP96aC4o1uxXls/wB4aC475X4ry2f7yguA1uxXls/3poBw1vxPls/3poBRrdifLp/vjQB8rsR5diPvmoA+VuI8uxH37e2gFGtmI8uxH37e2gHDW7EeXT/fGgHrrhiPLp/vaFHDXPEeXTfeD2UJc2otasYRcYycjnzKf7aAtuo+vM4nSHEyGWORwgZwodHc2Q5lAzKWIFiL8YG9Qp1XFDZQGpoeXbInikEdT32doPbQFEx521DIqet/8FifMX9WOqiPQ5UxqmBs8EDECRe1+ffcDk6630IKTdyMxrGniL2t7a61Rp/D8xZ9pk4FPEXtb21epp/D8/uLPtHNhgArGLY98h43HykBsovfeQPTWu1G7VtPH7iz7QnwwRsrxqrbwM177SpsVYg7VYdYNIKhPRfP7iz7RvBJ4i9re2tnU0/h+f3Fn2gMEjbrqeQE3B6jyemputN6Eu1qYjgwN9YbtAyuHcgpu0Ch3KP8tTdoAO5R/lqbtAB3KP8ALU3aADuUf5am7QAvcw/wD2U3aBA7mH+Aeym7QKHc4/wD2U3aBBe5+rsHspu0AHAdXYvspu0AHA9XYvspu0ALwXV2L7KbtABwXV6q+ym7QKLwfV6q+ym7QIGQ9Hqp7KbtAoZD0eqnu03aAFyno9VPdpu0ALY849VPdpu0AG3nHqp7tN2gBCTzj1E92m7QBgnc2scvqoPxC3rXOhFJtAmNWz81/Uf2rkBYNGG08P8A+RD+vHQHovF1CkPgieFltzL/AH0KVLH1AVTWwf6LE/Zr+rHVQehyphVMDdTwP+eMtdWF/l4fUj1RjjrsRkZKyIZ8VpIFY1dIvmybEFlzC0QAdTcWtFYhbXzcltvE6Gxf2rXKZtI6VacneFYC4L5icru9yQig7WAGzYEG/bVpYezUmxc067CCUBlxTcVW5TdT1rbb2EdlWWiZjHJtGtwlY3Mg4SpcE9qzwXB4mSXggEWLK0sXDKpdyDxBym1r1hNu6SKYvi9Hws2KDNZHZcqrlDMzLwbxj+WIB+MP5SUH82y7VpKJDPrDhIokeytwgxcsQYFQmWNYWAyAfXO6289VSMm+RTFgjHJhJriPhIgjWWIiUI00aNIZb2fZJlyHnBG6q21JfnAgurEcLYiQSrmiWGVjmFmCqLB7Dc4Bv0EVJydsim/j9HcCMNFFHDLOHmilZgHjZ1TDylmJOXLGJWFzsAUmop3u28svqQw4DEwd0zlIoJMMitK2ePNxY0taLNtVXlKgDmYc1HfZWeZSMDKcFmyoHTEKnCAWdg8UrEMb86ra1t1Z39ryIZ8Bo8TR4dFtnnxLoX5USJYr7TsAAldz5o5qjna77EU3dORRw4iOXJDFDMh2MqYmOMoxRuKjEE7I23/+rWMZNxtxXkCQGjIlnycChWXGiA3BOSF4UkUx3N4yeEL84yW5DWO27a8AQ08sT4VZIVjHACETBoQGZ3UgtwoY51LK11IGw9FZ5qVnxuQ2MYE4WPNFCphwhxE6ogjUuyl40ZR5+GU+c1E8teNvz1Kb2P0VFIqRxiEOZMHHmjRleIYmIZ3xBNg4ZmBBF7EWJF9uEZvV9/4gRnxbh+DM98QIhHI2RsglzQzQxWvlsFImHJsKkbbVntu9siGxidCYZHIM0iqkzQszlFDNwRkjs2UhLkZSWuOXZyTrHbQomI1fjjjLSycEzcJwatJGbcGoKhsoPCZyRtSwAZTtvRVW3ZAZHoWNZYQSWTEOVhuBtgeEMJTs2MrSpu5Y35qObs+77kKgWuPRUqO6aBOaueC/qP7V5xSe0cfnovt4f1o6A9G4qoUhcGfnZOpP76FKnjhvqFKrrZ/B4n7MfqpVRHocraqYG2ngD/n8y11Yb+XgvmYvVGqkldSZkPZ7gi9riq81Yp3nVqbR40ZBLF3HgsRiIzEkzItxiVBVtp2mzAkXPKOfb5T1zKVHVb4MpE0guH0hEXw5hdkljdxHI65bcdSGDWLHKbemtsqzcUllYhT9dMDHhcfiYIgVjjkyopYsQCim2ZiSdpO+unDybjmCF4Wui5DLim+aQc7M3o2L+YPZUqOWyrIw/kzS28xrTefYzINvMaXn2MGzgNJzQEmGWSMsLMUYrcDaAbb6jUnrFlEfSMpveSQ3DA8Y7RKS0gPQxJJ56Wl8L5AH0lMyupkkKyNnkUsSHcbmYcrbtvRS0/hfIDzpefg1i4WXg1IKpmOUFTdbDoO0c1LSvfZ9AYO6nzM2Zszhg7XN2D9+GPLfl56e38LBlwWk5obcFLJHbNbIxW3CBQ9rc4RL8+Uc1GpPWL5ASbHSuXZndjJbhCSTnykEZ+exVT6BT2/hYHrpWcRGESyCE74sxyHbfvd2/bS0r32WBkOkZETIrELmL7NjAshjezcgZTYjlyint/CwOwWlJobcFLJHa9spIAz5c2zpyJfzRzUam9YsBHpadeEKzSgy+FIZryXvfOeU7Tt6TS0vh9AJidJzSIsbyyNGneISSq2FhYbtg2dVLTWey+QGtj5Dwl2YmUASFtrMFYMAWO3eq9gp7fwsCHHSXY53uyqrG5uyplyA84GRLc2UU9v4XyBkxelZpSTJLI5K5CWYm6Zg2U9GYA9YvRKa0i+QFi0vOrFllkDFsxOY3LFcpJ5zlJHVS0vhfIC/HOItIOGltKSZBmY5ywsS1+UjZ1bKWl8PoDLPpeQsjKoQRwmCNRmIRGDhiCxJzEySG/IW2bhWPtdjBGBqJTvmmUnNXT81/Ua4gT2jPDRfbRfrR1Qej8VUKQWGPzsnUv8AdQpV8dUBVNbf4LFfZj9WO9VBnKTVMDcHgD/n8y10Ufdl4L5oxeqNKtikyhWW2BzSMVCksVUkqpvlUvbMQOQnKt+oVhZXbsDq/wACOuEiynBTyDgOCLxGRgODKFRkVmPekMdnJbZy1z1IpPIyRS/hJlD6VxjIQymUWKnMDxE3EVuoO0SMjtE6BmnYBUYDlNju6v3OyttWpGjB1Kr2Yrt+iJBOctmGbO4aB0PwWFSGGANyvKQLk7iFJ3ACw38nISa+WxuLqY13p02lom7XS7s/U9ShRhh/fnn2K+veSKaHmuvzd1G9XYBT6FP+dNaFh66ta7S4OVl/x+tzN16Weifaln6knDhJF72DDL1kk9oWuqEasdIRXm/sc8pQlrKT8v6mXuec+TD+hj+9bP7y+MV5N/VGF6PZLmvsRmO0tFDslxmFU+KEVm7A1/wqf261muT/AOx0U8M6nuUpPz/oR/ypU+BzTn6mEe3bsqXr8Jr/AGv/ALG7cLe+lHxnH7GdNM4w/wD25iOQkIh9IZ7islLEcbeq+5juuF41Uub+gr6Yxo36NJHQyE9gNZbdbu5sLC4R/wCN6M15dZ8Qu1tGygDlEZP5Vjt1+xc39jNYDDy0rL5Editb4ywL4WSJ+R7CM+nPsI660TjUk7tWfapNP5WfmdEOjWlaM1JdmvyzRLR6zPHHwk2ElMf0qIhBHIdjZT2itsKtaP7mnbf6f1OZ4CFSWzTmr9jv9jLBrfG/eYPFNzZYka/VZ9tbY14y913Nc+jpQylOK8W/sbUesCnfgcavXh7/AJGs9t95qeDtpUh/uHSaxRLvw2L/AP5X9lNt94WDk9JQ/wByMR1twoIDRzITuz4d1/MVspqdR2jcbjUtdOL8JJ/UwT65YcGyxMesIv73/CulYWdruVixwM3q0Ca2o27CyHqW/wCS1h1K/wAxcyvBNayRnGnmIuMDMf6D7tXqV/mLn/Uw3aPxoPjTEkXXAWvuuw/FSoP5U6qnxqDqKSec/Qj5MRjJSV+ZhANiVUE3G9V2ncdhN9hFttjbK9GOl2RyoRfsq/j+I1k0MI24Qnhn32lGwnnBXcek5rc1SWIlJbKyXcYTxMmtlZIZpHEJLG5CgEXDKQLq1r2PaCDyg1ozRznGdXvA+mukxJ7RnhYvtov1koD0hi6hSvQt87J1L/dQpW8fUBVdbP4LFfZD9WOqgzk5qmBc/g90XHiGZZAbAEjKSNuYCsZVJQzi7GyErcE/FXOlQ/B/hnAs8yHnDA9oZa1vE1vjfM6IV4LWlB/+v2sGI1amwvGTD4bGxeK0SpOOorv7CeipveIX83zOiFLAV8pLq3zj65rmZcPpfRVws2FGHfxZYbfiBu7Kb7W+N8xLoaprTUZL/S0SLQaGkAuuAYcgbg/yao8VVlrNvzOV4GrH/Da8mOSDRCCyjAgDkXg/yFN7qxXvu3iNxqyf7b5Gk+l8HwyceGOBdyjKBsF9qrztb0CvHlKWJxKlNPZj23zfmenDBVqVBqEXtPs4IlPlzgr2SRpDuyxxyMfQMtejtI5v0zErOUbeLS+o4ayyOPmcDin5i4WFeja5vb0Uv3E3OEffqxXheXyX1GGTScxsEw+FXxmYzP6ALL20zLbBw4yn/wAV9WOXVMPtxWIxGIPKpbg4vu47bOsmmz2mLxuz+1CMfK75u/oSuC0Ph4RaKGJOpBftteqlY56lerUd5yb8Wb16ppCgCgCgKvrHoRJ3nmfbwOHVgmVGvlErbC4NibWrfS0Jo8iKwOrkMjIgBVWdkF44gQUQSXKcHYXF+W+zcdttlkLvUboHRSxYmWFxmj4dlQbFFigIZQtgOOCO2vDxMacscoyWsfU9dVHucXB5q9+b+jRbGwDRi6TsijkezoPWtauhYeS/bm/B+188/U4VVUvein4ZP0+xE4rWngtmeKb7PMD621a6aeGxd81G3mvTM3xwsZ8HHxs/syvzmbGymUo2TYpKAsEUcin+Y7Ses8lehUqwwlPi/BXfj4HTFQox2U1fvyuXDR2NwsShEshAA2plY2FrsQNpPPXjyx9KUrylZ9918zinRrzztfwdzfOlIvpU9Bv+AqvE0Vm5rmjSqFR/xfIYdLQ/SL+PsrHfMP8AGuZksNW+F8jDNpuIKxVizBSQArHaBs5KxWNot2Tv4Jv6FeFqrVW8WiFOLKJGEjkYXVS5R2UDKSXPBhmNyBuG9q6IVdubjstd7WRrlT2Y3uvC5HzSCDIUYScJHEXVUnvx5ZFaW5Sw2E7Gyn5quipsxV2a4xcnZEDpTHouJIDbHgbNsO9GGTk+s1aY1qbje5sdGadrHMtXvBen2V3GgntHH52P7aL9ZKA9IYuoUrin52TqX+6hSvY6oCq62fwWK+yH6sdVBnJSapgdC+Cjv28z+6tdTQyRdNJa68GckIBt/Odt+rkA9Bv0bL6bHDiceqT2Yq7MWj/hElVhwmV1vtByg+gqBY9YNTI56fSjv7ccu4uEGnkxMYK4d5UOyzKCAdxU7CLiuOWImpOPVy9LfM+hpU4uKnGolfxNSTQUcl8uj4Ev/MwA/KxHorDrK8vdppf+T+iudW8Sj71aT8L/AFNc6kworO6pbeVVSx6lJOweitVWlVSdSc7WWkVY20+kajahBvPjJm7q5oPDZSTFCzX2AqpKgdBHLU6Ne3BzlK7ffojDpDEVtrZu0vmWWKMKLKAo5gAPyr0zy3nqOoQKAKAKAKAKAKAxYrEpGpZ2CqOUm3o6T0VYxcnZIyjFydkig6y6UjlkZ4XckxhMpRghKljcnhFNuP4p3V208PNLOx0xwU3q7ECuJlzZmaPNuzfO5tu8X4W/IK3LD9rNzwEeEnyN2JMSFDWlADXDBSouXLDjPc7ydt65a1LB0311W11xz+SOijCEY9Umncl8Hq3PilEkkwsd2YtIwIJBFjYA3B3GtkMbScVKmsn5GqeIhSbio6eRPYHVKCPa15T9fvfVGztvWqeKnLTI5Z4upLTInkQAAAAAbABsAHQK5tTmbvqJJGGFmAI5iL/nUaT1CdtDANHxfRR+qPZWtUKa0iuSM3WqP+T5j1wkYNwiA84UeyslCK4Ixc5PiZhWZiQpxIwnFlDcCPBygFgi8iS22rbcG3EAXN6y1BDy6dwEAYxTcKzWASNmmc2LEKq7cou7bNg21laT1BAPhJGMuJnXK7rlSI7eDiFyAfrE7TTLQhyfV7wXp/YV0mJO6P8ACR/ax/qpQHpLF7qhStOfnX6l/uoUgMdUBVNbP4LFfZD9WOqiM5LVMS6ah4ng0mO25iYC3Ib7ya01pxja/FmyEJSTtwRdtWtTziouFzC5dgVJKBcpta4Vr359my1IxurnlUMJCcVN5t9pYcTFhcI4gxaZg8RYZMxjUAZRGVFr3ytYhRbZfnrJtLJnTOpTptRqO1+RrfBPK3+pjO4GNrcgdlYNb0KnYK527pMx6Pk5Ub97t4HQah3BQEbpDRikF0GWQC4K7LkdVcGJwcJJzgrS4NZHXQxMotRnnHvzHaExhkj4xuymxPON4P7eir0fiHWpXk81qMZRVKplo9CQruOQKAKAKAKAKAKA5bpfSjYiRmLHJmPBqTsVdwsN1yBv6a9ilTVONuPE9qlSVONlrxNHV/RkuOnaMPwcaC7sBcgE2AH1jt7DXFXxFRTcI5WOutUpYalGbW1J6J6HTdD6Bgwo+aTjcsjcaRutj+QsK5XKT1bZ4NbE1KzvJ+Wi5GzpXDmSF1HfFbr5y7V/ECtVWmqkHHtRhSnsTUuwhdXcaEZon4uZrrfZZ9zIeY7FI57mvN6Oq7CdCpk1od2Np7VqsM0WSvWPNCgCgCgCgCgNDGaTCsURc7jvtuVFuLgM1ib222AJ2i9riqkCLm0gV28FGefIbP6MygH0kVlsoEPpbELJGWU3BB6CCLggg7iDyUSswcR1f8F6fZXUYE5o/wAJH9rH+qlAek8VUMisYg2kbqH70BB42oUqWtx/0eK+zH60dVGLOTVTEv3wWwqztmANk3Hd33Ny1pqxTs2Zxk1exa9J6HmgByiR8PmzjJdsrEZeOi7b2sM20bNtjWttvQ8vFYWt/hPLW2hpLw+IYLHFPNIFCKWVlVVW+UM7gWUXNYuLfvHIsFia8l1vDLgdK1P0B3HBlYhpXbPKw3FuQDoA2Ub7D3aVONOCjHRE7UMwoAoCAkRsLIXAzRtybrXNwOsc9eLKM8FVdRK8H6HqRlHFU1B5SRtfH0dtz35rD210fqlBrK9+yxp3CrfO3MPjZz3kDnruPyFN+qS9ylJ+OQ3SC96ogOKxJ3QqOsj2inX4yWlNLxZOqwy1m34IVRijyxL+PtqpY56uK5i+EXCTHcHifHi7D7KuxjfijyZNrC/DLmHB4nx4uw+ymxjfijyY2sL8MuZpaZxOIgheRnisBssDcltigbOcit2Ho4ydSKco2vnk9OJsprDTkoqMuZzxBYDoFfTaneXDVNWwkF+BYiU8Kz+cBlHLsAtzcvPXzGMxlWnXntU3s31TOfEQhiJpKeaVrFhj03CbcYjrU7PSNlao9J4eX8vRnJLA1lw9UbsM6uLqwYdB/Ou2FSM1eLuc0oSg7SViN03ogSjMoHCWsRyOByN08xrmxeEVZXWUlozfhsS6Ts84vVGpofTJB4OYnflV23gjZkk6ent27TowuMbl1VbKS9TdicKrdZSzRYa9M88KAKAKAZNJlVm5lJt1C9AVuR+DWMZS7OeQot2Kl3YmRlG03O/lrZbaeQNXHYsopZoWCgXJ4TDmw6llJPoq9WyXK/pJuDxDoN0kLOR9eMhc3pDAf0ii0BybQHgvT7K6DEncB4SP7WP9VKA9KYmoUq2MNpD1D96FIPG1ClT1uH+jxX2a/rRVUYs5MapidC+Cfwj+Z/fWupoZI7Vo7cK52ZEsDs21iUwyY2Nd7oP6hWqeIpQ96SXmbI0aktIvkak2nIl3Et1D9zauWp0nh46O/gjfDA1pcLeJr/G8j+DhJ6Tcj8LD8a07/WqftU35/n1Nu504fuTXl+fQx4nurKzMQoAuQLA26LXP48la6u/bDnJqKSvZa/X5mdPdNpRSbv2/n0MWh8Ck2ZnLFgd1+Q7jffz9la8DhqeJTlUbbT7fxmeLrzoNRgkk+4noMMid6oXqG30mvap0oU1aCSPLnUlN3k7mWthgFAFAFAFAU34QMZ4OEH/qOOgXVPxzdld2DhrPyPQwUNZeRT3QtZRvYhB1sQB+dd17K/Yd97ZnX4YgihRuUBR1AWFeG3d3PBbu7mN8HGxuUQnnKi9aZYelJ3lFN+CNirVErKT5mjPoRb3jZo26CSPaO2uOfRsL7VJuL7jphjpWtUSkjF3RiYe/XhF5xv7Rt7RWvrcZQ99ba7Vr+eXmZ9Xhq3uvZff+fUjdL4iOXK6gh72cHcy2NugkGw6vw5MZiaFeClFNSR04WhVpScXnEzaK0uYxke7KO8O9h9U33jm7K2YbpPYjs1E33mFfAbUrwsjb+NZpPBRek7fx2Ct2/Yir+zT83+Jepq3WjT/dn5IcmHxe/hFHQbfstqqo495uovT7GLqYTTYf55hlxg5Vbo4vsFW3SEeMX+eCF8G+DX55iHHzr38Nxy2B3cu69N7xcPfpcvxjd8PL3anP8RGYbTMahYcQliuxC4BDqO9IzW4wXeN/LuNdCx6cdpxff3eXZ3mp4R3spLu7zLjdIYJFLOY0A23ZAOywrbRxtKq7Rbv4M11MNUgrteqKcJu6JJcT3qZDHCp2MU3s5HJc/gK61OLyTRpcJLNo5boDwXprqNZOYDwkf2sf6qUB6WxFQpVNJG0h6h+9QpDY2hSpa3/weJ+zX9eKqjFnJWqmJefg0kcM2QXJXmvbjVyYuVRRWwszooRg29t5HW8Bg8Q42vl/q/Za8uVDFVNZ2/O47FWw0NI3/O8lE0Bfv5CfR+5JrX+l7X7k2/zvuZfqFvcgkbMeg4hvDN1n2WrbDovDx1Tfn9rGqWPrPjbyNuHBRr3qKOm1z2muuGHpQ92KRzzrVJ+9JmxW41COoIIO4ix6jUaTVmVOzuit6FcxzlDy3U9a3IP4Htr5/o+XVYl03xuuR7GMSqUFPwfMstfQnjBQBQBQBQBQHNNbJs2Ml+rlQehQT+LGvWwytSR7GGVqSNXQ6ZsThwfplPqm/wC1Z1cqcvAzrO1OXgzqteMeIFAFAFAa0+Ajc3ZATz7j6bVoqYajUd5RTN0K9SCtGTIfH6BIu0RzD6Nt/Urfse2vPr9FRavSdu47aPSDWVTmauitMGLivdo924547bxbeVHi7xyc1a8Lj5U31Vbn9zPEYNTXWUi0xSBgGUhlIuCDcEc4Ne0nfQ8pq2THVSBQEdpXEREGKRBNcXMdlYAchfNxR0X2mxsDaqk2CtS6KwSnMcEg+svHK9OU2Pq3NHBSVmZKbTuiP01gImjLIeKVJBBuD21zrB008sjdvdTjmcZ0D4P0+yvUOQnMB4SP7SP9RKA9L4ioZFU0t4T0VAQ2MoUqGuR/0WJ8xP14qqMWcmNUxOhfBL4R/M/urXU0Mkds0duFc7MiWWoBaAKAKARmsCeYX7KjdlcqV8isaD404PnN2i371870d7eJ2vF/nM9rG+xQ2fBfnItFfRniBQBQBQBQBQHJtIy555m55X7A1h+Ar2oK0IruR7lNWgl3GbQX8Vh/tR+RrGt+3LwMa/7cvA6nXjnihQBQBQBQBQEVpjRHCcdLCT/a4HI3MeZvzFceLwca67H2nVhsVKi7cCAwGOeBjlBsD85C2zbylfFbl5m/GvKoYqphZdXVWX5oejWw8MRHbhqWzA4xJlzIbjcRuKnlDDkNe9CcZrai8jx5wlB2kZpZMqljuAJ7BeszAp+lp5IkhClBJPMEaVwWRHdGdmZQwv3mRRcb1HJasyEHj9YnGDeRRG86GZdmbgiMIzCSW175CqggX3uovy1VHMGPGSFJXj/lkiMoHIHWwa3WGX0jpqg5LoHwfproMSdwHfx/aJ+otAelp91QyKnpkcf0VAQ2MoUp+up/0WJ81P8A5ENVGLOTtVIdD+CXwj+Z/dWupoVHbNHbhXOzIllqAWgCgCgNTSr2hc/Vt62z965sZJxoTa7Dfho7VWK7yI1ZXjseZbdp/wDFeV0Qv7ST7vz5Ho9JP2IrvLFXvHjhQBQBQBQDJ5Mqs3iqT2C9VK7sVK7scYixWzbsJ27Ta99tfR7u+03z6YoxdlFvkSWrs2bF4fZb50ekWO6ufE03CnK/Yb6eMhiaU9m6suJ1ivDOAKAKAKAKAKAKAjdL6KEwupCyAcV7bCPFccq/lydPNicNCvG0uZ0UMRKjK607CsxvJDISPm5VsGU7VZeTN4ynbZhu27torw4zrYKpZ6ejPWlGnioX/EWfRmk0xClSMr248ZO2x2Eqf5l6e21e9QxEK0bxPHrUJUnaRGz4cyxnClollAAtPFw0csamwfg8y5gRa9jxTXV3mkremtCYIYcxM7Fyki8MpKC8zFnYIHVSmY7F2rYAVi60Ys5p4mnDVkLLio3mURBiFhaMZjfKijab3JJLZNpNZRlfgY08Sqs9mKy4nM9BH5v0/tXUdBOYHv0+0T9RaA9MT7qhSp6b78dVCkNjKhSn67fwWJ82P/5EVUjOUE1TE6F8EvhH8z+6tdTQqO2aO3CudmRLLUAtAFAFAR+njaButR/uFcPSTthpeXzR14JXrx8/kaGrA2yHoH71xdELOb8PqdXSX8fP6E/XtnlBQBQBQBQEXrRLlweIP/SYDrYZR+dbsPG9WK7zbSttpvx5ZnFMKuBtbEWacAtJ8y0hAJJUFgp3KV5a9ypWoxlaau/A8RQryzhp42JbUwxHHQnD2MBdcllKANdg4ykCxut93LWvESjKg3HQ9Lo5ySqRnrb8+Z2mvBNgUAUAUAWoDFLiUXvnVetgPzNS6LZmo+m8OP8A1oz1MGP+29YSqwjq0ZqlN6JmF9YoBuLt1Rv+ZW1aZY2hHWSNqwlZ/wASM0vpOKZbcFNmHeSARgqT1vtU8orkxGMwtSOzLPyOmhhcRTltKyIqPMQpPFcbQVO1Tzqf29G2vFhUdKe1TZ6koKcbTRKTaRaaEoYhJiRshICi7MpXhFLkZLC+ax3HZv2fR4PFrERa0f5mfP4/DTpJ7Od9P6lExGiMa75e55c19rsMqj+snLbqvXXGlY+ZWDrzl7SJTD6C7micuweZl47DvVABsiX226eU+gVsVlkj2MPQVGNkci0F4P011G0nMD36faJ+otAemZqhSq6bHHHVQpX9K4hY0d3NlVSzGxNgouTYVAVHXKQNgJ2BuGSMg84M8RBqhnKmqmJcNQdNR4TM8gc3GUKgBJOa53kD8axlByyQvY6Pg/hPwyjbDifVj/5Kx3aXaidYiQHwr4X6DFerF/y03WXah1qNvRnwlYWZ8gjxCta6hlTjnxVyudvLtsNlYyw8oljUTyJ746Pk2I9VPfrHqmZXD46Pk2I9VPfp1TFzT0rj3lTKuHnBzA7QlrC/M3VXJjMHOtS2ItarX/4dGGrRpVNqRh0PipIc2bDzm9rWC8l992HPWrAdH1MPtbTWdtL/AGNuLxMa1tlPIkRrDEPCLLF0uht2re3prudORx3JOCdXUMjBlO5lIIPpFYAyUAUAUBA67zhMG5O4vGp6jKl/wvXVgl/bx8/kzCrtbDUdWrc8ihT6iZpXlgxcarIBdXTNYBQuxgwvursqwc5bS4nFTrOmtiazXk+Rk0douHRrYUNMJG7oBd7ZQFYtc2ubDjfhWy393lDuv3mzDupKt1iXs2avw00v2nV68U7AoDXxuOjhXNI4Ucl95PMoG0noFYymoq7ZlGDk7JFfxmsMj7IV4NfpJBdz5se4f1dleXX6UjHKnmejR6PbzmQeJmUm0jvK3MzM52/UGwdgFcUN8xLvC9uS5nVLdqOTt9R8OEO9cK/XkQfvXR+kYuXvSXN/Y1fqFFaJ8kZjFNyYeX8B+9P0SvxlH1+w/UqXY/T7jOCxN9uHcDn749mz862R6DnxmjF9Jx4RZmjwsn8yT/0xJ+bSn8q3R6EhxkapdJy4IzdyCx+bx17bDaEWPPYHb1VuXQ9FLT1ZqfSFUiVlmkk4COB3nWzNYhFj8Vme/EPLauCPRVWnV9mS8tfPRHr05wq0esq+zHS74vuSzZYJJ9IxIDLBDKAONwUhEh6QrCxPQK9pQqJZo810cFN2hVaf+qOXNN25FY0nrGkkbOI5VXaGLBeKRvDAMSCK2QjdXRx16M6M9ievo+9dxyHQXg/TXSc5N4Lv089P1FoD0zNUKVfTY4woUr2k4VdGRhdWBVhzqwsRs6DUBUNdEC4GcAWASMADkAniAFUM5U1UxJDR+5B9Y1Y6mL0L5qdquuMks86RKN6jbMw+op2AfW29VZyk0YqNze1h1LMPCSQSxTwoxDBGvLEL2AkXltuJB9AF7VT7Q4dhCaA4mOwvS/7qP3qTeQgsz0cVFajaMn2Kcts1jlzGy5rbLm269AQOj9CzxgI05KqVsVZ1LAuXlzA32m9htOzmoBmI0ZjMrBJUGwZOMy5SQc25dwZUIG24dwRuoCbwOGyxKj2JFweUbSTyjpoCH0noUxXnwZCSDa8O6KYDeCP5W5iKxlFS1Bu6J0mmIiWVLgNvB3qw2MrdINxXM1Z2MjczVAJmFAcw+EfTvdcbYaBgqZh8547objL9QEb+U9G/rw9HabT7Dowqcqnsuztqc4OrWMAAEsezl27b9Fq7odbCKjGWSM6mAlUk5SabZsYLQE6SLJLIuUHai3NzblJ7anVOU9ubu7WN9HDzpxcNr2c8jq2qOtCxpwM7Gyi8T2LEr9GbXJI5OcbOSvKr7MFtPJHnQjKTskSOM1ikfZEvBL47gGQ+am5fTfqrxq/ScVlTV+89Kj0e3nPkQ7lVOd2LOdmdyWc9A5fQOyvJnOtXlnn3HoxhTpLLITCQS4mc4dAYlVQ0sjd+qtuVV5GIsdu0A8lexgeic9uty+55+Kx/8afMvei9DwYdbRoBzsdrE85avfSSVkeS3fNm9YVQIVFAVHD6GxiXSN1jRQuWzj/qcIrhI1zSNxPnLAjYdpzXA2ZtF4tgfnsylAtuEK34oBBYIbEMC2YbSDY9AE8i8HEL7Ske3mJVfy2UKld2KPgtIz4PAwzwxwTPiZFL8I7pJJPiJLKFyoQQAb7SLBTWmgvYv25no9Kz/vLpr3Yeyl3L76my+up4cq8QGHM0+HR1LNLwmEW7lowvemzgWudg59m480pevmIVWd47hMTAWYEFePGdjFSAQbbK1pWn4o75S6zCJy1jKy8Gr28mc20D4P01tPPJvA9+vnp+otAemZqhSsab74emhSAxdQpT9dx/osR1J+vFVIzlDVTA3cKbcH55/Ki1BYsGxzLxyvGHG28Xb33o31ncliWxkhhkZo8UZi4dHIBAZZFIJfabm5BqXLYjdGSf67C7T339yVJMRO9nEnxj21iZFA+Ek8NiMLHdXPBzvwc8jJAQEFnLKb8Ip2gW7KA3dXNOOuGwRGILJ3G7tC/8RM0S7037AQRv2gigK1q9paSXFYu00y4jEYInM6yIkUxzmwzAZURQihjvy330AurOkZcJPOqgQquAUyDheFjOKz5EmdkLWLEknlsLkUB0fQ+kuHgjdnDErxiCcpZTlYrcDZcG2ygI7V/FcHisZEO8zJKBzNKrZreoK01VoyosHd4rVYpWdetMkRJErEcIxz238Go2jqJKjtrZTjmRlLkjHBpJniuxsIwbyKBcXYcg2fiK7cJJSqNLgjtwMHtt9xs8LXZY9IxYqXimsorMq1JrCSRxoCLC4uWO/btO39q+BxHW1JuMm3ZsRjTp+6rG/hY5Je9HBp47jafMTf6Tb01so9GuWc8kc9XHRjlHNk9o3DRQm4uz8sj7X9HIo6BavVpUIU1aKPNqVp1H7TI3U6XPC8zHjyzO7Hl2tsHUBsr0ErI0FhGJPjHtqgO6T4x7aAjNZ9ISx4PEPEzcIsDshBuQwU2IHON/ooCi6lTxDhIJUiHDYJJpJlmktIJGy5MS7NskLHeLb7UA7VLGvhX0isXBRlHhIiWR5cJGrqRdGBDZi2/YLbOagOiYPGM8al2BLKC2ViUNx/Lt3EfnQFZwOJiwskUGLvkgkaTBzEng+OGWz22Z1DMBfde+zZWiL6v2XpwPXr099SrUs52W1HjdZXXbczaQOjkeScuuZw5IErMt5lCytHGGsrsAAWA/M1sdSK4nDDBV5Oyg/NW9WUTT8pxEcuIsyxJGIoQxJJAIFyTv5dvT0VIJt7TNmJlCFNUIO9s2+193cimaA8H6f2racJN4Hv189P1FoD0zNUKVjTY4w9NCkBi6hSoa7/wOI82P9eKqRnJzVMTZzjgxbvg2yxsR00AwYuTxn7RQDu7JfGk7RQGTDaQdGzkMzAcQlu9NwSQBv3UBODXzHfSH8Kgua+O1txMwAmyyAG4DojAHnFxQXHrrliwVYEAoMqHKl1U71U22DYNgoLinXPFlmYkFmXKzZUuyeKx5V2nZQXMWE1pxESlIwiKTcqqRqpINwSANpBA7KC5sx68Y0Cwew5hlA2m53dJNUXMeF1vxSM7g8Z7ZjdbnLe2038Y1hOG1xMoytwMz65Yhu+BbrlYDsBArQ8Nf+TNqrJfxQxdaJBt4CK/OTc9pNY7mviZlvP8ApQ2bWaVrfNRixvsNdGEp7tJuLvftNix01okHylm+jT1q7d5l2Iu/y7EI+sUxFuDT1qLFS7Bv8+xG1g9bpoyDwMbsO9LMeLbxV3A9O+vOWHgpOXFu5oqYidTUkR8I2K+hi9c1s6tGm4o+EXFfQxeu1OrQuQ+D1oxcQyxtlW97Ai35VnYlzZ+WeP8ApPxX2UFw+WeP+k/FfZQXF+WOP+k/FfZQXNOHTWIVXRUiVX79QsYV/PGXbQXMmE07iolyRiNEJuVUIqkjaCQF6qC5tR6148AAOAALAAqAANwAy7qoGYjWXGyKVdlZTvVipH4rUsVSad0R6TTA3CJfzr/gRUUIrRG2VerJWlJvzM2O0li5UyMVK82YWt1BRVNRg0XhTGljvvVISuBHHTz0/wDetAel5qhkVjTh4w9NAQGMNQpUtd/4HEebH+vFVIzlFUwEtQFhXQamEMqSOThzNw2YiIMFZmjAWJhdctiGZSTsFrioWxuRaqKHgDFiMxTEgMvFfgzIpXKCQtwyG4vdDzihbDI9B4divHZVfDmQOGzxhzKkUZzMikgFjmUi4tQljDj9CxRoSrFmXCu7G/FM0eIWFguzvNrAc9gaCw7S+hIUXEvE5YRSCMIxGdH4Uo2YDvlIF1YdIO0VQR2AwCPHmZmU3kAsBlHBRCUlr84uOygN7FaFUXzsYyvCNlta8UcjC65jtYgpYbiO2gsRekYQkhC97lQj+qNWP4k0Br0IKBQDgKAdQC2oBRQC0AtAAoB4oB1AOBoBaAcDQCg0AtAPWgHihR4NAPFAOFAbej/CJ56f+9aA9KSmoZFX0+3GHpoCK0rhysjrzMR6L7PwtUBCaU0YJ4pIm2B0K332Owq1uWzBT6KA5NjdWMXExUwSNb+aNWkU9IKg7OuxrIxsa/xJifJsR9zJ7tBYcNAYrybEfdP7tAOXVzFeSz/dN7KCw9dWsX5LN923soLDhqvi/JZvUNBYyDVTGeSy+rQWHfJLGn/6WXsHtoLCrqdjfJJexfbQWHjU7HeSy/7PeoLDhqdjvJZO1PeoLDhqbj/JZPWj9+oLDvkZj/JX9aP36osO+RmP8lf14vfqCwo1Lx/kr+vF/wAlUWHDUrH+St68Pv0Fhw1Ix/kzfeQ+/QWY8ai4/wAnP3kXv0FhRqJj/oP+5F79BYeNQ8f9APvIvfoLDhqHj/oR95F71QWHDUPH/Qj7yL3qosL8g8f9Cv3sXvUFhRqJj/oB97F71BYPkLj/AKAfexe/QWD5DY/yf/uw+/QWF+ROP8m/7kPv0FhfkXj/ACY/ew/8lQWHDUzH+TH72H/kqiw4anY/yY/ew+/QD11Ox/k3/dh9+gLHqhqLMJ0lxWRI42DiMMHd2U3UNl2KoIB3km1Qp1aTE0KYsJo9ZizOLgbF/f8AMdlCCaxaFMvzkffgbRuzAdPPQpT3GU5WBVhvBFj2GoUcJhQC8MKAXhxQBw4oA4cc9AHdA56AO6RzigDuoc4oBO7BzjtoA7sXxh20Ad2r4w7RQgd2r4w7RQB3cvjDtFCh3cvjDtFAL3evjDtFCCd3r4y9ooUXu9fGXtFAJ8YJ4y9ooA+ME8de0UIHxinjr2igD4xTx17RQofGKeMO2gD4xXxh20AvxivjDtoQPjBfGFCijHjxhQgvdw56FF7tHPQB3b00AvdlAKMX10BmhxDE7Ax6gT+1CEzgcBLJ3wKLylth9A9tUFihiCqFUWA3UIPoCv65eCHX+4oClVCjTVA01ALHvFAb+H5aAk4e9HVVIPqAWqAoBaAypQGRKA2Y6AyrQGRaAyigHigHigHrQGQUAUAtAFALQBQC0AUAtAFAFAFAFAFAFAf/2Q=="/>
          <p:cNvSpPr>
            <a:spLocks noChangeAspect="1" noChangeArrowheads="1"/>
          </p:cNvSpPr>
          <p:nvPr/>
        </p:nvSpPr>
        <p:spPr bwMode="auto">
          <a:xfrm>
            <a:off x="307975" y="-966788"/>
            <a:ext cx="37528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50" name="Picture 6" descr="http://www.ziglar.com/sites/www.ziglar.com/files/images/G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70787"/>
            <a:ext cx="4328914" cy="26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2481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549275"/>
            <a:ext cx="8229600" cy="5322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Stajalište je mjesto na kojem se trenutačno nalaziš dok promatraš svijet oko sebe.</a:t>
            </a:r>
          </a:p>
          <a:p>
            <a:pPr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 smtClean="0"/>
              <a:t>DA             NE</a:t>
            </a: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0" y="2420888"/>
            <a:ext cx="1517650" cy="1160463"/>
          </a:xfrm>
          <a:custGeom>
            <a:avLst/>
            <a:gdLst>
              <a:gd name="T0" fmla="*/ 2147483647 w 956"/>
              <a:gd name="T1" fmla="*/ 0 h 731"/>
              <a:gd name="T2" fmla="*/ 2147483647 w 956"/>
              <a:gd name="T3" fmla="*/ 2147483647 h 731"/>
              <a:gd name="T4" fmla="*/ 2147483647 w 956"/>
              <a:gd name="T5" fmla="*/ 2147483647 h 731"/>
              <a:gd name="T6" fmla="*/ 2147483647 w 956"/>
              <a:gd name="T7" fmla="*/ 2147483647 h 731"/>
              <a:gd name="T8" fmla="*/ 2147483647 w 956"/>
              <a:gd name="T9" fmla="*/ 2147483647 h 731"/>
              <a:gd name="T10" fmla="*/ 2147483647 w 956"/>
              <a:gd name="T11" fmla="*/ 2147483647 h 731"/>
              <a:gd name="T12" fmla="*/ 2147483647 w 956"/>
              <a:gd name="T13" fmla="*/ 2147483647 h 731"/>
              <a:gd name="T14" fmla="*/ 2147483647 w 956"/>
              <a:gd name="T15" fmla="*/ 2147483647 h 731"/>
              <a:gd name="T16" fmla="*/ 2147483647 w 956"/>
              <a:gd name="T17" fmla="*/ 2147483647 h 731"/>
              <a:gd name="T18" fmla="*/ 2147483647 w 956"/>
              <a:gd name="T19" fmla="*/ 2147483647 h 731"/>
              <a:gd name="T20" fmla="*/ 2147483647 w 956"/>
              <a:gd name="T21" fmla="*/ 2147483647 h 731"/>
              <a:gd name="T22" fmla="*/ 2147483647 w 956"/>
              <a:gd name="T23" fmla="*/ 2147483647 h 731"/>
              <a:gd name="T24" fmla="*/ 2147483647 w 956"/>
              <a:gd name="T25" fmla="*/ 2147483647 h 731"/>
              <a:gd name="T26" fmla="*/ 2147483647 w 956"/>
              <a:gd name="T27" fmla="*/ 2147483647 h 731"/>
              <a:gd name="T28" fmla="*/ 2147483647 w 956"/>
              <a:gd name="T29" fmla="*/ 2147483647 h 731"/>
              <a:gd name="T30" fmla="*/ 2147483647 w 956"/>
              <a:gd name="T31" fmla="*/ 2147483647 h 731"/>
              <a:gd name="T32" fmla="*/ 2147483647 w 956"/>
              <a:gd name="T33" fmla="*/ 2147483647 h 731"/>
              <a:gd name="T34" fmla="*/ 2147483647 w 956"/>
              <a:gd name="T35" fmla="*/ 2147483647 h 731"/>
              <a:gd name="T36" fmla="*/ 2147483647 w 956"/>
              <a:gd name="T37" fmla="*/ 0 h 73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56"/>
              <a:gd name="T58" fmla="*/ 0 h 731"/>
              <a:gd name="T59" fmla="*/ 956 w 956"/>
              <a:gd name="T60" fmla="*/ 731 h 73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56" h="731">
                <a:moveTo>
                  <a:pt x="453" y="0"/>
                </a:moveTo>
                <a:cubicBezTo>
                  <a:pt x="397" y="37"/>
                  <a:pt x="386" y="56"/>
                  <a:pt x="316" y="73"/>
                </a:cubicBezTo>
                <a:cubicBezTo>
                  <a:pt x="310" y="79"/>
                  <a:pt x="264" y="131"/>
                  <a:pt x="243" y="137"/>
                </a:cubicBezTo>
                <a:cubicBezTo>
                  <a:pt x="207" y="148"/>
                  <a:pt x="169" y="148"/>
                  <a:pt x="133" y="155"/>
                </a:cubicBezTo>
                <a:cubicBezTo>
                  <a:pt x="64" y="141"/>
                  <a:pt x="54" y="152"/>
                  <a:pt x="5" y="201"/>
                </a:cubicBezTo>
                <a:cubicBezTo>
                  <a:pt x="9" y="254"/>
                  <a:pt x="0" y="333"/>
                  <a:pt x="42" y="375"/>
                </a:cubicBezTo>
                <a:cubicBezTo>
                  <a:pt x="68" y="481"/>
                  <a:pt x="28" y="352"/>
                  <a:pt x="78" y="429"/>
                </a:cubicBezTo>
                <a:cubicBezTo>
                  <a:pt x="86" y="441"/>
                  <a:pt x="91" y="504"/>
                  <a:pt x="97" y="512"/>
                </a:cubicBezTo>
                <a:cubicBezTo>
                  <a:pt x="111" y="530"/>
                  <a:pt x="173" y="565"/>
                  <a:pt x="197" y="576"/>
                </a:cubicBezTo>
                <a:cubicBezTo>
                  <a:pt x="377" y="655"/>
                  <a:pt x="575" y="639"/>
                  <a:pt x="764" y="685"/>
                </a:cubicBezTo>
                <a:cubicBezTo>
                  <a:pt x="817" y="712"/>
                  <a:pt x="789" y="700"/>
                  <a:pt x="855" y="722"/>
                </a:cubicBezTo>
                <a:cubicBezTo>
                  <a:pt x="864" y="725"/>
                  <a:pt x="883" y="731"/>
                  <a:pt x="883" y="731"/>
                </a:cubicBezTo>
                <a:cubicBezTo>
                  <a:pt x="898" y="725"/>
                  <a:pt x="918" y="725"/>
                  <a:pt x="929" y="713"/>
                </a:cubicBezTo>
                <a:cubicBezTo>
                  <a:pt x="937" y="704"/>
                  <a:pt x="952" y="638"/>
                  <a:pt x="956" y="621"/>
                </a:cubicBezTo>
                <a:cubicBezTo>
                  <a:pt x="950" y="533"/>
                  <a:pt x="951" y="444"/>
                  <a:pt x="938" y="356"/>
                </a:cubicBezTo>
                <a:cubicBezTo>
                  <a:pt x="932" y="315"/>
                  <a:pt x="877" y="300"/>
                  <a:pt x="855" y="265"/>
                </a:cubicBezTo>
                <a:cubicBezTo>
                  <a:pt x="823" y="215"/>
                  <a:pt x="685" y="99"/>
                  <a:pt x="636" y="64"/>
                </a:cubicBezTo>
                <a:cubicBezTo>
                  <a:pt x="632" y="61"/>
                  <a:pt x="604" y="28"/>
                  <a:pt x="599" y="27"/>
                </a:cubicBezTo>
                <a:cubicBezTo>
                  <a:pt x="551" y="14"/>
                  <a:pt x="502" y="9"/>
                  <a:pt x="453" y="0"/>
                </a:cubicBez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8194" name="Picture 2" descr="Slikovni rezultat za stajalište i obz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4087"/>
            <a:ext cx="3619103" cy="27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26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hr-HR" altLang="sr-Latn-RS" sz="3600" dirty="0" smtClean="0"/>
              <a:t>Nasuprot jugozapadu je: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hr-HR" altLang="sr-Latn-RS" dirty="0" smtClean="0"/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sjeverozapad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sjeveroistok</a:t>
            </a:r>
          </a:p>
          <a:p>
            <a:pPr marL="609600" indent="-609600" eaLnBrk="1" hangingPunct="1">
              <a:buFont typeface="Wingdings" pitchFamily="2" charset="2"/>
              <a:buAutoNum type="alphaLcParenR"/>
            </a:pPr>
            <a:r>
              <a:rPr lang="hr-HR" altLang="sr-Latn-RS" dirty="0" smtClean="0"/>
              <a:t>jugoistok</a:t>
            </a:r>
          </a:p>
        </p:txBody>
      </p:sp>
      <p:pic>
        <p:nvPicPr>
          <p:cNvPr id="3" name="Picture 8" descr="http://scoutpark.net/orijentacija/slike/stra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71" y="2636912"/>
            <a:ext cx="4253527" cy="27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70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B15C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152</TotalTime>
  <Words>295</Words>
  <Application>Microsoft Office PowerPoint</Application>
  <PresentationFormat>On-screen Show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Opulent</vt:lpstr>
      <vt:lpstr>   Snalaženje u prostoru</vt:lpstr>
      <vt:lpstr>Sunce se u podne nalazi u smjeru: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Stigao/stigla si do kraja!</vt:lpstr>
    </vt:vector>
  </TitlesOfParts>
  <Company>OS "Pujanki"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Snalaženje u prostoru</dc:title>
  <dc:creator>Windows korisnik</dc:creator>
  <cp:lastModifiedBy>Windows korisnik</cp:lastModifiedBy>
  <cp:revision>15</cp:revision>
  <dcterms:created xsi:type="dcterms:W3CDTF">2015-10-01T07:20:26Z</dcterms:created>
  <dcterms:modified xsi:type="dcterms:W3CDTF">2015-10-02T08:10:34Z</dcterms:modified>
</cp:coreProperties>
</file>