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3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8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F3048-417B-4484-A098-DD8F44BDCE3E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0622-C560-4658-BF45-13DAC9F8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PROSTOR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SVE ŠTO NAS OKRUŽUJE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ČOVJEK SE NALAZI U PROSTORU I PROMATRA SVIJET OKO SEBE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ČOVJEK IMA POTREBU KRETATI SE U NJEMU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4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	</a:t>
            </a:r>
            <a:r>
              <a:rPr lang="hr-HR" dirty="0" smtClean="0">
                <a:solidFill>
                  <a:srgbClr val="7030A0"/>
                </a:solidFill>
              </a:rPr>
              <a:t>VREMENSKE PRILIKE</a:t>
            </a:r>
            <a:br>
              <a:rPr lang="hr-HR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SUNČANO VRIJEME – ŠIRI OBZOR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KIŠOVITO, MAGLOVITO, SNJEŽNO VRIJEME – UŽI OBZOR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218" name="Picture 2" descr="http://abc.ba/upload/images/sunny-day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" y="2924944"/>
            <a:ext cx="3696345" cy="36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sumadija.com/slike_vesti/4385/jos-jedan-kisovit-dan-predvece-razvedravan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96044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5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Odgovori: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8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>
                <a:solidFill>
                  <a:srgbClr val="00B0F0"/>
                </a:solidFill>
              </a:rPr>
              <a:t>Marina stanuje u kući prizemnici, a Josip na trećem katu stambene kuće. Tko od njih ima širi obzor sa svojeg prozora?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Ribar Petar lovi ribu na morskoj pučini. Poljoprivrednik Tomo sadi pšenicu na polju koje se nalazi u nizini. Tko od njih ima širi obzor? Objasni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1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Marta se igra na livadi. Kada je došla na livadu, bila je magla, ali sada se magla razišla i vrijeme je sunčano. Kako su vremenske prilike utjecale na Martin obzor?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58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Prepiši u bilježnicu: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Stajalište i obzor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1103900" y="1844824"/>
            <a:ext cx="2808312" cy="19442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7030A0"/>
                </a:solidFill>
              </a:rPr>
              <a:t>STAJALIŠTE</a:t>
            </a:r>
          </a:p>
          <a:p>
            <a:pPr algn="ctr"/>
            <a:r>
              <a:rPr lang="hr-HR" sz="2400" dirty="0" smtClean="0"/>
              <a:t>-mjesto na kojem se trenutno nalaziš dok promatraš oko sebe</a:t>
            </a:r>
            <a:endParaRPr lang="en-US" sz="2400" dirty="0"/>
          </a:p>
        </p:txBody>
      </p:sp>
      <p:sp>
        <p:nvSpPr>
          <p:cNvPr id="6" name="Flowchart: Process 5"/>
          <p:cNvSpPr/>
          <p:nvPr/>
        </p:nvSpPr>
        <p:spPr>
          <a:xfrm>
            <a:off x="4892854" y="1772816"/>
            <a:ext cx="2808312" cy="20162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7030A0"/>
                </a:solidFill>
              </a:rPr>
              <a:t>OBZOR</a:t>
            </a:r>
          </a:p>
          <a:p>
            <a:pPr algn="ctr"/>
            <a:r>
              <a:rPr lang="hr-HR" sz="2400" dirty="0" smtClean="0"/>
              <a:t>-prostor koji  vidiš sa stajališta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5816" y="1124744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80112" y="1124744"/>
            <a:ext cx="3240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01532" y="3729682"/>
            <a:ext cx="864096" cy="615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80112" y="3669255"/>
            <a:ext cx="756084" cy="615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rocess 14"/>
          <p:cNvSpPr/>
          <p:nvPr/>
        </p:nvSpPr>
        <p:spPr>
          <a:xfrm>
            <a:off x="1470898" y="4345318"/>
            <a:ext cx="6912767" cy="22048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7030A0"/>
                </a:solidFill>
              </a:rPr>
              <a:t>VISINA STAJALIŠTA</a:t>
            </a:r>
          </a:p>
          <a:p>
            <a:pPr algn="ctr"/>
            <a:r>
              <a:rPr lang="hr-HR" sz="2400" dirty="0" smtClean="0"/>
              <a:t>-više stajalište- veći i širi obzor</a:t>
            </a:r>
          </a:p>
          <a:p>
            <a:pPr algn="ctr"/>
            <a:r>
              <a:rPr lang="hr-HR" sz="2400" dirty="0" smtClean="0"/>
              <a:t>-niže stajalište- manji i skučen obzor</a:t>
            </a:r>
          </a:p>
          <a:p>
            <a:pPr algn="ctr"/>
            <a:r>
              <a:rPr lang="hr-HR" sz="2400" dirty="0" smtClean="0">
                <a:solidFill>
                  <a:srgbClr val="7030A0"/>
                </a:solidFill>
              </a:rPr>
              <a:t>VREMENSKE PRILIKE</a:t>
            </a:r>
          </a:p>
          <a:p>
            <a:pPr algn="ctr"/>
            <a:r>
              <a:rPr lang="hr-HR" sz="2400" dirty="0" smtClean="0"/>
              <a:t>-sunčano vrijeme- širi obzor</a:t>
            </a:r>
          </a:p>
          <a:p>
            <a:pPr algn="ctr"/>
            <a:r>
              <a:rPr lang="hr-HR" sz="2400" dirty="0" smtClean="0"/>
              <a:t>-kišovito, maglovito i snježno vrijeme- manji obzor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STAJALIŠTE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MJESTO NA KOJEM SE NALAZIMO DOK PROMATRAMO OKO SEBE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os-brodarica.skole.hr/upload/os-brodarica/images/newsimg/93/Image/SKOLA_2013-14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90918"/>
            <a:ext cx="4582773" cy="3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8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dost.hr/media/cache/da/a2/daa257478e13291bdd3cbc6ffbe351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7139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2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OBZOR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PROSTOR KOJEG VIDIŠ SA STAJALIŠTA ZOVE SE </a:t>
            </a:r>
            <a:r>
              <a:rPr lang="hr-HR" dirty="0" smtClean="0">
                <a:solidFill>
                  <a:srgbClr val="7030A0"/>
                </a:solidFill>
              </a:rPr>
              <a:t>OBZOR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JOŠ SE ZOVE I </a:t>
            </a:r>
            <a:r>
              <a:rPr lang="hr-HR" dirty="0" smtClean="0">
                <a:solidFill>
                  <a:srgbClr val="7030A0"/>
                </a:solidFill>
              </a:rPr>
              <a:t>VIDOKRUG</a:t>
            </a:r>
            <a:r>
              <a:rPr lang="hr-HR" dirty="0" smtClean="0">
                <a:solidFill>
                  <a:srgbClr val="00B0F0"/>
                </a:solidFill>
              </a:rPr>
              <a:t> ILI </a:t>
            </a:r>
            <a:r>
              <a:rPr lang="hr-HR" dirty="0" smtClean="0">
                <a:solidFill>
                  <a:srgbClr val="7030A0"/>
                </a:solidFill>
              </a:rPr>
              <a:t>HORIZONT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OBZOR NIJE UVIJEK JEDNAK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ŠTO JE STAJALIŠTE </a:t>
            </a:r>
            <a:r>
              <a:rPr lang="hr-HR" dirty="0" smtClean="0">
                <a:solidFill>
                  <a:srgbClr val="7030A0"/>
                </a:solidFill>
              </a:rPr>
              <a:t>VIŠE</a:t>
            </a:r>
            <a:r>
              <a:rPr lang="hr-HR" dirty="0" smtClean="0">
                <a:solidFill>
                  <a:srgbClr val="00B0F0"/>
                </a:solidFill>
              </a:rPr>
              <a:t>, OBZOR JE </a:t>
            </a:r>
            <a:r>
              <a:rPr lang="hr-HR" dirty="0" smtClean="0">
                <a:solidFill>
                  <a:srgbClr val="7030A0"/>
                </a:solidFill>
              </a:rPr>
              <a:t>ŠIRI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VFBQXFBcVGBQVFxgVFxcXGBQYFxcXFBQYHCggGBolHBQUITEiJSkrLi4uFx8zODMsNygtLisBCgoKDg0OGhAQGywkHyQsLCwsLCwsLCwsLCwsLCwsLCwsLCwsLCwsLCwsLCwsLCwsLCwsLCwsLCwsLCwsLCwsLP/AABEIAMIBAwMBIgACEQEDEQH/xAAbAAABBQEBAAAAAAAAAAAAAAADAAECBAUGB//EAD8QAAEDAgMFBAgGAQIGAwAAAAEAAhEDIQQSMQVBUWFxgZGhsRMiMkJSwdHwBhQVYuHxgnKSFiNTorLSQ2OT/8QAGQEBAQEBAQEAAAAAAAAAAAAAAAECAwQF/8QAJxEAAgMAAQUAAQMFAAAAAAAAAAECERIDEyExQVFhIjKBcZHB0fD/2gAMAwEAAhEDEQA/AOnDFMMRmsUwxfUs+bQIMUwxFDFMMVsUBDFIMRgxSDEslAQ1PlRsqfKligOVPlRsqWVLFAsqWVGypZUsUCDU+VFyp8iWKA5U+VFyJ8iWKA5U8IuVPlSxQHKnyouRPlSxQHKllRsiWVSxQHKlCNlSypZaAwllRsqWVLFAcqUI2RLIlkoDCiWo+RLIliis6nK8+27s78vWIHsO9Zp8x2L0gsWZt/Zfp6Rb7w9Zh5jd2rnyR0jpxPLPPZTKBMWNiLEc068Z6qPTQxTaxEDVMNXr0eXIMMUw1TDVINTQyDyp8qLlT5VdDILKnyouVPlTQyCyp8qJlT5U0XILKnyouVPlU0MgsqWRGyp8qaGQOVLKjZU+VNDIHIllRsqfKmhkDkSyI2VLKmi5BZEsqNlSypoZA5EsiNlSyqaGQORLKjZUsqaJkDkTZUfKmypoZA5E2VHypi1XQyALVEtVjKmLU0MnO438L0aj3PMguMmNJSXQ5Ulnsa1IqgKYCiCphcdnXBIBOAmBUpTYwPCQCUpSmxgeE8JpTgpsYHhPCaU8psuB4TwoynlNDA8J4TSlmU0MEoShNmSDk0MDwnhNKWZNDA8JQlKWZNFwKE8JpSzJomR4ShNmSzJouR4ShNmSzJomR4TQlmSzJsZFCaEsyWZNjI0JoT5kxKaJgaE6aUk0MmYHqYeuV/4l/b4/wis/EYPu/MLNHTSOnD0/pFzP/Ef7QnP4i/aO/wCcJQ0jphUT+kXNnbvLuMnyTs29O6O/6JRbOkzpZ1zx24N6X62OfZCUTR0WdPnXP/rPEEdbeaR211TI0dDnSzrnxtjqn/WOpSho6DOmzLC/VTMQUv1U8PEJQs3syQcufG2vuUVm0idL9oSho3M6WdYrdoOO7xBUTtcD+1C6N3OlnWGNrj7KIdpRrb76ILNjOlnWQNoj7/pS/P8AP77lAa2dLOsn9RCZ20gOKpTXzpZ1jfqw5+H1RDtHkf6UBq50s6xDtjg0lMzbBPuHvQlm3nSzrF/VrwAD2n6Jv1jiAOck+QSxZtZ0s6xDtkTHqnnLh5tSO22j+DPyVJZtZ0lgn8QN+E96StE0jzunVcT6vcFdbVLRBdqsZuKy338f4CZuMzTrM8LcVG7C7Gy5oGrgfveo5gN/YFmGsOARhicxj2eamhRcFXke+FP0/UHm8fRUajWA3rDsaTp2pnuoH3nHv+qmyGiMVukf7v5TfnOangBTgFoYQR8LSb9sq9lZvpg/4x81zfMkzahZQZii4w255XVl+MqADMCBoCREqyxzQfUa1vH1b96m54dqX9Gkj5LL5jePyZZxx3m3M2TDF3uJ7/ktJjKQ/wCqJ1k/wokUuB7RPkVesvhnH5DbNrNdMQ0j/UT2SrsN3wBzAuqVP0Xwt/2/2rVGoPZaco/1ZR4tXGXIbSJ5gJAcO4DyTiruzBTNMnfP+bT8lB2FqnRp6hzCs9UuX8C4UNFszQJvclGdTpm8g9yqvw9Qe47/ALXeRQHvLfaEdQPLMnUb9lqvKNGoYacusWjL/SrUq9Qug03czmaY7Agfqpbpknd6seSst2hIvln/AEjyTqNDsyw2T7rvvsTSBq4dvNVm1yfdLv8ABHbXI3BvVhCz1GMiIbMZzccJHfCZtJvE+H0UhiZ99g7FKxPtMPcSr1WMoG6kBoTxmVVqsM3c0ddT0tKt1abGi8Tutv6DVVMPnMwWv6tiPBaXKyOJEOMXcAObXADwURiANXt7J07fortPMWxUYDxy5o5eqVCtQaJAZlBFntJJB5tiyq5hkonFt1a8iOQM8tPNM3FE65hz3HyT1sC+xzOI5R9FGjQyiCC6eLb94C31V6MUyDKkmx7CYPek872jlIM3M+NirD6TSD/yiXH3/Wt/jCQYdzcgDgQBmte8T33KvVKoFQYjifP/ANkkb0HFoJ4+sJ7A2E6vUHTOQobKy3qelcf2AAd5BlaNDAUXf/G/h673N8gsFuILCBmcHaEhxHYFB+3qgIBe6BcWvyRqcvYTijrm7Ow8R6Nv/wCpPmh1cAzdTGk2qA249Fz9Tb1RzZMRMEG3bCqVcY95AY2eJaDF+i54n7ZXKPw3amFpakDlefmiMpUmxLAeub6rLGcXINj8o36oQe++sTw8uOvgr59mFRu0cVSYQIa0nSJb8lcbjxxcBce1vtoCLrk8TXn2t0nXqETZIrvLvUdlkQYOvLuUfGquyr8HWHaLfjPa1p+aizaDHaPaeWXTquVxGzaznb2C0kki/ILU2fsygweuX1TFxADenNZcYJeTSbZqCuQfdIvvjwAR6WOM+xTI5ZiUCnXpizKIjhJ8gjsq1D7NFo55PmVybNJP6EOLcfZawdh/9keiyo7VxbvkNJQc2I3uawdWjyQnz7+IHYXO8FDf9f8ARqflDAPpudxYjlO9S/KUo9Z7nd3yCw3Mo73Pd0EeZU24imNKbj/qd8goy7j7S/ubDjhxz6uPlKj+boDRg7pWU3GwbU2doJ81ep7Zj3AP9MD5LLC5Y/hfwWW42TDMO4iPaDRH1Sf6Ygxmp/5hsdiFV2yMsic3A2HO/RHbiadQQSDIu0mezclv4btS9lGnTLzAxQJ4ZsxPYpu2PUvFVpn9nzlOKOGBtTBI+FpMdCdCj/mpEBhI/eZ046qufwyow9/5K1DZ1VhJdkqDf6zmx04KzhtnmZdaDIaMpBHAm5juUaDKxJu3KfdyAx9e1Ge0j2qkf5BvgLqOTGI/C87KB7LY5j6rPc+m7MJDANSBzBGUxfS/VQc6kNczz0J8XKBxzR7LB/kZ8BCJhyoxsRtd+Y5cwbNpJmEbBY+pVJAc4WnUxzB4LSOOcd+Xo0f2o+n45Xc3h3nK6b7eDjSvyVPzxaY9OOkn5BH/ADIgOe5sESHGbjtCn6RvwN/xeR4FDeGn3XdJY7whS0WvyWAyRI0I1AdHZZCdUc3RwHW3mhMLW6Z2dG5fIp69JlQQcQ6PhJdHiUsqRXdtB0+13FseSSidhN3VW/7x/wCqS1cDOZnFPwdNpJeS4235QBuJjXkgufQsALWGa5O/tG7uVwYdzxGcNG4NnSeHequJwNEXJdrFrCTe5HM+S9KmjmHo7RoNiBPOJPebq5hdpCo6Gh0cdAsmjXoR6tMWOrhM8CT3W5q/S2k0QMuthl477bv4WZx+IndGxSeW3Bg8Vo4faw0eO0fMLnXbTYNSekEnuQae2mkwA7uXBQk/RqM2vB3FKs112tBHER5ahG56dFyFDFb2viLzotXCbaJF4fwcLd8aqUemHKn5NioMwhwa7gTY+Cg3DNA9UNB/c2fErPdtJ5FmRzv5RCTcbUO4d38rFG9JhcQ+u3SY/aAqTqz3auceUkqyMVV4gd3knz1T73cB9E7nKUG/FlAsO/xKVgr9XCk3e+T3qBotA18ISzm+F+yoH8BPRHZh6h92OpDf/KFNlPr2KLtdPJZ0vRhKKCswXxVabejsx8Pqjsw1Ae1VLugj5FQ2dRDhmdpoBGp3lF2hXbTYYAk2FvHsWrZ6IwSjqg7PywHsz1DneBsrDNp0mCGggDcGgDuXI5t56dqZ7lcX7Mrma8JHXO2xSOrT/wBv1TfqbD7IIPUT81yYf5/fkrGEd6w7fIo4UrI+aRs18VJjM8zuLreEBRrUCzWROkQqFY/NbGK9ekHcgfr5rHpMkP1JtlGnUIGvyVB+1HjVsdQVba6/VHZUMdLFatL0ZZljah4N7iPmtPDUS9gcRBP7jpNjoVFzhvA7kQYmNDbRRy+IJDfkTxHeT8gl+SeNCPFGpY9oBzDNzH0Ts2kwzYgbtx7irZqolR+HrXhwNtJ18VSw2FrmSA5t9HGQeNiSt4YunxI++ihRxNPPmbVBMFsESIJnSdea0pFUI+2UxSf8FP8A2t+qdXMn/wBgSUs3hHl1faFRoggAC0GxPPok+qHNvqQN/wBFWfR9K6Lu1GvDpqVGhg2ameEEEC2puV7aR5Qxe0OyiANe3ySwtdwMwWkA3k3HTenxJhssBloFssiLi3BTqYn0gaXANeIjNbl80spTNV4O90/CN0zKLQwFWs//AJbSAYkuOWOsq/RADfWm4iRu1IN+ahhsM85pIJgEa/e5N/Akb+x/w22mQ6q/O63qj2R36+C6J1VotYcB8lwYrBmZpLmH9py8pEaor8acolxyxeSSfG8LjKLk+56I8qiuyO0NQdvD6obnE/dlxmGxZc05XES43BLYA4q9Xxzw2xJgCRMTf4lhwo11/wAHS028O/6I3pA0Lg2baqNfepYbjpxiJudyI78R1CPdn4ov3aLT4JMq54nYPrTqmDp6LG2VVqvBdUMC0NAA7eKvuqxovNydnlHGfLouVKkJYalnN9Br9FWwrM53xvP3vWm0gCALBSMaNcXHru/AZ1UAcAB4LnsZii907tAOARNq46+UHr14dizQ6enDousV7HLO+yLGeyG16hJO77OqmGE2g35LZyJKxhD6w+9xVdtMzorFFhBnn8lmT7UZZbrLa2f61EDq1YjzKv7LxYYCHbzI366/JcV+068Lp9yq4R2I7HQZ3GxTVy0vJabG+iWS2qrZGu4SpR/c7wPyQ8kbyewfIK/s4hwib84Vx9LgSsWdVx6VmGaag6mOK2XCNT4whOxDOIM8/NLZnpfkyHUUN1IfYW6GA6AHtBTHDg6tHgrpk6L+mHLuJ7yktj8qPh8kk0OlP6eVCGtLhaQRO/XWUqLpGYm2YxG/qg5fVy5ptZ26+89qu0cOSP26TujSRPNfRbOAJ9aATM62B0+/miZQG5nXMXB3aEQd6JUweXe28SIJ753qrhqocZcCZOUCQO0jw7FPPgoVj5EnQt8ZEZTxiZVqtiLNtEZbzyvdQrYFwENGhJvFjmIjhruWZiMW8uLQ0yDfqNyJWC3UqgkjV0C5uY4KTRDST3akgn+PBBFcCZs6IM2An+lEF2UxBtLTxubAXVARrQwENMRfn27idLqH6qfe4CRv13+KG1z3ODcsEmCTpAEmd4sPFTq4BtNw9IbEAwNBfQngE7ewV6VF1Z0izeJ6nvK28FgmsuRmPE6dgUG4im1tnNgDdp3fJBo7SzugAAXueCzKUpdl4M2bD8Y7QGNE4xbvsKkHjce3qpCe3yH0XHKFl6lj6jdHQOFtU35+offd3qkXX17OX3dXtlYb0lSDoIJ/vvR0jcXJ9kamCwLnNEkAm5nVW27IPxjuV+hQHFWGsHPx+q4OTPZHhVdzNGyRvee5FbshnxO8FpsY3gfvqitDRo3yUtm+lH4Zf6Qzi7vCmNmU+BPatB4HCFNuUcO9S2Xpx+FFuz6XDxKm3AszCGDLBnUybR81b9K0e83vT/mW/G3wKhMRFRwbB7je6USlhg2Zgk/tEcoCiMcwe93D6Jn7SZxJ7D9FC/pA4yjItbpZZow7yLvEdXStF+0WaQfvtWTtHGloLmdSDHGJRHOeLsmcD+7wlROEbvJ7ICyK2137uzdfu6ITtpEAQ5xPW2h146Laiznrj+GtWpejEte5rN8bucDcjU8O5wltYkHQi481zuH2i8sioS4kX3btABuTbOxxHsk5Ji27pyWnBmdxvwdJ6Cp/1vD+Ulnfmj8R7ykplnT9H/M4nEYMMpBzjmiw4EEbuenes+hjalgB6nDgNZVkYgn1HGzdBAEwIF0I5nEQYMERuHZvsvevyeQ0amOzNIABIIvxH35IezsSGEucJPfGs23HmqdBnrcAJ9X4gNR3qQcHkg6EiGixtx4BSvQs0MXivSWmwMjiLQCZ03rOdSOb0lxaSDq6P6Qak+kDMxA93+TeVbruOWG3I3GNBbuTwCvWxAeRDczpvwHKTZWMIRyAiMszcmbzfVCwrmx6/tOMEixaBo3lpKbBwHughw0kmTujqq/FA1tmsILi4giYEdL9l/BQbkrkscSCCbA6QNDxvdEds9zhJjMDOU6ATpzufBRpYJgqZ3O9aPWG4zY/+S52vJTGxmAqBzhYhlhHvNAtHExFkTBbLdVZmbYBxBJMWAk2WtiqbQBIghhjKTF98idOCp7CxRbVyEkghx3RmA3DXRb23HsSiNHDPpkeqXEtBFwCJBNgTqQPLihvxVUCcoHM68jG5bOIYHmNJcHg/EYtru5KzUh9MteZc1habSI90jpA7is6T8ouTk6GOc07iTqTqt7Y23nMIGUesQJ7fHcucxNPK+44cpkSCt78O4ElwqOHqjTfJ+ULpyKGbYhafY7MY53HuCf8+7n4KiHJwSvDk9O5F4Y13EpvzT+J7yqYcU4lMk0y0apOpPeU0oEKYamQHa+OCk2r9wgBvNSDFMloOKqf0iH6PgnywmRRLOh1L6pyB9lM5itEorOwrY0QxhGq1y3dN/JV3iFh9jjJUVauAG4kQZmDx0sh4fCZZg24C2usKy5yG5ya9GNpei42u0WypKhmSQdVnnoBAJdxjmFpUi3QXEC3NU6tdsQHRxIEk/RAweLDCRczovpNNoGtRcIgkEzA5CLITmQQ9zhaRO89ToFHDPAl3G9+GnzCFinzB1g92mnWFlLuQbEh5GcQI0A3Rz32VvB4jM0OIufVsPubqoMawMg3kzA+9UPBV/duQLiL2PJVq0UPijle18am/DgoYh3q5m/e6/E2CNi2tPtG1rDzlReMlL1SD6xnf3IvQNvZe0czGse717XMAmdey9ksTUbD9AZm95JO8a6ECOa5anUe8kiSdSZv1lb20MlTK3LoQc03ywbEb9NViUEmWxETTOY3InoYvHkq1AQ8Oj3C0kXiPqpU8OPdMOMAbwJPDd1UdpD0Xqgggi4iL8vvci+ED0cUHzc2PTNc6dgRBinOB9aIdyEiJ+sFYzMSYgf7ezWeKLs7COc4h2ZrN5iAY3CQtYCLuD2c/EPL3eqLSb3PEA74XW4ankaADYAAblQG0KYAGZttyY7ZojeuclOXo7xSRqB6m10hY/8AxBRCcfiSjzWelP4bTRrj73IghYw/EtLiUeltyk73wO9TpT+C0asTayeNyrUsYxws9FnnbsWGmvJQrTG9SDoQRUHPuP0Uy8RxQdgzYSJCqseJiwVhpHxffcoF3CByY1Pvd5KOccHHo13mlDvhd2gCO9CkMQ+1h971m4nEOn+lpvoOI9kDtCy8awg31Fiss5ciYI1your8QoDjb7+wmeP7UpHncR/ThOqxpfchJXKJk4RtMzA1WkMMGtIkExJHFPiIaDERvMXlIOBA4kdsL3uVlKuZzgYgDQjt0Hgk+m5gBDucdOSehUDQ6410lRr4udBaN60UpF11r7DoyHO5RHL5X8ljwjUqxbYGJVkrVAv7QbFxYTpuPGEBmK9QgjpyJ/oKq90q5srAOql2WCWiYOhMwB59yKPYC2ZLTmgm2u7vNlqfnGi5ImACNbdlll1wWnK8OaeB+XJQLRxUcUzqoGo/aLA6QDynd93QMRtLNq1p6ifvUql6MqJYVVFL0XKLR2g7cY6W8lXfi3HUkoRahlWyhTXKiapQpSlLITNQps6hKSgJ504qlCToQt0sW4aErTwm3KjfePbdYbVMFW78lO42d+JWG1RvaDHgupwT6VQZmZT3yOwryFrloYDaT6ZBaSDyXKfDGXjsbjKvJ60KXIdgSLTp4yPILnNh/ipr4bVsfi3f5D5rpg+f40714pwlB0zumn4IgHl3kpR0hIvUS9ZNCLuY8FQ2pRn1uwq46p07TAQqjwRB0P3ZUxJWqOaqMjrpcd8Icm8Hz4nXuWjiKYnKSOU7xyVJ+FnQg9HD5rSs8Ti0Akn3j3fykjnAu+Ef7m/VMtGcyOMxbjl13DyWe1x4pJL2xA7U25JJbAwUgkkoCQ1XQfhU+u//AEjzTJKoM3NpUmupuzAGBaQDHRcKEklJeTfF4JApZjxSSUOgpTlJJACeopJIZEmSSQCTpJIAjVIpkkKSCm1JJUqLNA3XoP4XeTQdJNnW5WGiSS5c/wCz+TfH+41aN2gm/VEDRm03JJLwnYkWCBYKLgmSQIwPxB7vb5rNafMpJLpE8XJ+9hmaJJJLYs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i235.photobucket.com/albums/ee95/djole_u2/Vojvodina/DSC06230_28_29hdr_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513562" cy="44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04664"/>
            <a:ext cx="571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OBZOR JE NAJŠIRI U RAVNICI...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blagi.net/wp-content/uploads/2008/08/posljednja-punta-prije-pu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69137"/>
            <a:ext cx="6407646" cy="43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87217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...I NA MORSKOJ PUČINI...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6006550"/>
            <a:ext cx="70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B0F0"/>
                </a:solidFill>
              </a:rPr>
              <a:t>..</a:t>
            </a:r>
            <a:r>
              <a:rPr lang="hr-HR" sz="3200" dirty="0" smtClean="0">
                <a:solidFill>
                  <a:srgbClr val="00B0F0"/>
                </a:solidFill>
              </a:rPr>
              <a:t>JER NAM NIŠTA NE SMETA POGLEDU!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QWFhUUFBgYGRQVFRcYGBQYFhUWGBUUFBcYHSggHBolHBQWITEhJSksLi4uFx8zODMsNygtLisBCgoKDg0OGxAQGywkHyYsLCwsLC8sLCwsLCwsLCwsNCwsLCw0LCwsLCwsLCwsLCwsLCwsLCwsLCwsLCwsLCwsLP/AABEIALoBEAMBIgACEQEDEQH/xAAcAAABBAMBAAAAAAAAAAAAAAADAQIEBQAGBwj/xABOEAABAgMFAwYKBgcGBQUAAAABAhEAAyEEEjFBUQVhkRMiUnGBkgYUMjRCobLR0vAjdYWxwdMWVFVidMLhFSRTcoKiM0NFk/EHJWNl4v/EABgBAAMBAQAAAAAAAAAAAAAAAAABAgME/8QAKxEAAgIABQQCAgEFAQAAAAAAAAECEQMSITFRExRBYQShIoFSQmJx0fAy/9oADAMBAAIRAxEAPwDo8xczlUSZKLO3iyZn0iSGY3Vc5Lv5SaNka1o5rRpYOKvhjE+cj6uPtIjztKlBhQYaRvg4PUvWjHFxclaHom7aNLBxV8MZdtGlg4q+GPPQlDQcIUShoOEb9n/d9GXdevs9CXbRpYOKvhjLto0sHFXwx59EoaDhCiUNBwEHZr+X0Hcvj7PQN20aWDir4Yy7aNLBxV8McA5IaDgIzkhoOELs1z9D7l8fZ3+7aNLBxV8MZdtGlg4q+GOBCSNBwh4s40Hqg7Rfy+g7h8fZ3q7aNLBxV8MZdtGlg4q+GODiQnd2CCJQkYJHbWDtFz9B3D4+zul20aWDir4Yy7aNLBxV8McPaHJljQQdp7+g7j0duu2nSwcVfDGXLTpYOKvhji6JQ0EHRKGkHae/oO59HYblp0sHFXwwty06WDir4Y5KiWNIkS5e6DtFz9B3Ho6lydp0sHFXwxnJ2nSwcVfDHNpcvdEmXL3Qu1XI+49HQOTtOlh4q+GM5K09Gw8VfDGkS5USJcqF2y5Dr+jcOStPRsPFXwxnI2ro2Hir4Y1hEqDolxL+OuSut6Ng5G1dGw8VfDGcjaujYeKvhilRK3QVMqJ6K5H1XwWvI2ro2Hiv4YzkLV0bD/v+CK9MqCplxPTXJXUfBM5C1dGw/wC/4IzkLV0bD/v+CI4lw8S4WRcjz+gvIWro2H/f8EZyFq6Nh/3/AAQPkt0O5E6Qsq5DM+B3IWro2H/f8EClrmcquTOl2dvFlTPo0ku5up5ymbyVUbMVpV5kGHWjztX8B/OuJaKTsYnzkfVx9pEefZSaDqEegk+cj6vPtIjhEqVQdQjr+LKr/Rz/ACI3QAJhQmJQkwvIx150c3TZGCYW7Ejk4W5BnHkABMKEwe5GXIMwZQTQt2CXYcEwWFAwmHhMPCYIlEFhQxKYKhEETLgyJcLMFDEIg8tEORLg8uXBmHRkuXEiXLhZcuJctG6JcwyjZcuJUqTDpQ3RLlPuiHNlqCGy5BiVLsx0hyFGDIWrWMpYjLUImS7MYkIs0MD6wRKYycmaKKDJs0FTIEBSiCplxDb5LVcBkoTugiQmBJlwVMuM2/ZX6Hgph4Iholw8S4ltD1FvRl6HCXDuThWh6jIh2rzxX8B/OuJ5lRAtXni/4D+dcOIMGnzkfV59pEcSlAMOqO2p85H1efaRHDpZoOqOjB8mUyUFawvJg6wEKhwVGuvgWgXkBvjDKEIJkOEyC5BURUITBLg0hnKQoXBbCkDUj5aEEmJAMPDRSxGiHhpkZMmCJlQcJgqUw+oLpgUyoMmXB0JgyUCJ6o+kARLiRLRBkS4kS5cS8ZB0mCloiVLRBESxEiWgRLxkPpMSUiJUtEIhMHQmM3ilrDHITB0phiBBkRm8QtQHJRBkohqIKkRm8QtQFSmCpTGJgiTEPEKyCpEFSIakw8GJcx5RwEPAhgVDwYWYKHAQrQ14V4dhRhEVlq88X/AfzrizeKy1eeL/AID+dcaYb3IkDT5yPq8+0iOEylUHVHdk+cj6uPtIjzlKtaWYTFkMGUZSUk72vkR1YU1G7Mpxb2LsKh175+euKBNumYBTPRmFeukWdnkz1Onk7wTW+jnAc0Ei8lxg3CNHiwvUlQk9icFwoXFfLSSoJPMcO66Bmx1amkFtlnVKUEqUhRNeYsKFaioo7ZRWeF1ZOWdXRNC4eJkVikKDuGbUjhDStof48i/LguBNh6Zoil5TrrBEpWcEq7pgqPIXLgukzRrBUzRrFApSg14FLhxeo4ch67wR1gwonbxxEKlyPM+DZEzRrBkThr641YT98FRPOUTlT8jzNeDa0TxrEhFoGsagifqeIPuiTZ1hRAvgbyFt6kmE4IaxGbdLtA1iTLtA1EaSm0HfEhE8xLwkPqm7otA19cSETxqOMaPLtBiTLtBiHg+yljG6pmjUcYMiaNY02XPOsSEzyM/XGbwfZSxfRuCZo1gqZo1jUU2gw3xua9EU6xEPB9lrFN1TNGsFSsRo6rTaMkj1P7UR58m0zKKvHcCkeyYjpeyuodECocmYNRxjmQ2VNzlrNeEPl7ImZIWn/SerIQul7DOdMMwDGAqtoySTvwjRU7FtKWKFgdUxQI7CA0Am+OPzjNJFHCy3qLQlh+wzHQ0WwZgj1wUWgb+EcyXPtQ/x+Kz6wYYvwitI5qpq0tqAD9zwdNizHT1WkYZn1tjEW0+eK/gP51xzGft+eR/xl51vN6xVqDhHTJh/vR+rx7S41w4tEydiDzn7OPtIjz3ZbI91CEhSm6QF0EAAmowJ4lmyPoWX50Pq8+0iOHzJaZYCVLxKkCWJa2cpBCVrBBKgFVU7Y80Vi2OCshWizLlFliXLzZJQpXPAIwBIDANXM6mBeMEBkzVAdahxAH4xYHZcszFGctaQSRdlgrKQAHVeF8BsbqqxGUJaCALOVEGijNUtK2mFLkJSkJSbyak0p1mk8Otb/QOOL4S/Zibetn5UkjO6CWd8SHxrxgZ2ipyeVmOTkWffjFxM2WoIVyVxICSVLaaaSlXmL0UbyWZskk6xHG1ZpJSjkXoQZV1ixDpB11DDdiDApQ8WDhPy0iDLtcxTtNnYU5yqnShiVZp9oe6ZU1aSoPfVMOFHulJYsTR4PaNo2haiElN1yQiqasAUgFKiavQnXCggllTPnsZc9RJPOBWnBw55ik5k4VLHBq3deCct+RyzPDXJIwDsCSOal6Nqfl4ilNoYq5OWwJBKg4BDYssF6jjE3aKTJlkTwkrUlwUTFEoUb1y+FPeCgHDgDmM+EM2TLRyd5SpssKchYWlA0DoKjeBqKpzHZmpui5QV6Mem1zAbo5AhN+6koSq6QZZURemFNa5ZDGEmSUKWrllI5wUXTRVCovzQwo1PU0GmC8Uq8bQ6c1SysgNQAJun1t2QG17XUlYQCFpwKlOAXHOKUVSkVzBf1QoO3puKWWtdjLTsyWhiFFrwqS6QC7gsMXbjEQIlhLlQa8EE3iCFHnBwpgHHZEvaG0gpIUlNxbAkDk1pKdAFocFyKv7xU222SUMVyr94MSEpQk0y/eBxBH9bjOdXIl4cG6igy2fmkkNmACMaUJf+sYJny8V/9qBYaXZ1588LvB3peTcbDQiFXKWwPKmv7rab9+mUa9S1oZPBp66FoJlHbAOXP9YLLmlhzcQDjqH1inm2GbSpfN1lsHZuwxYImrupC6EC6LrMBlgN71r1wo4jcqoJYSUc1ks2q7i/4QY7Tlit5kuznOj0S5LNmIq7WuZS6kKSzlRcU/dObdsOVagA168ac0MWBzYiuWLYxo1puQq4Luz2oqWySCls3BJdqaiJsuZGv2TaKUuCpCdQ2+u7E5GLCx7QQsm6VGmd1uyleuM5aF5dC5lzIkS5kV0pTtWCIm0fHqr90SwRdSJlK03xKlzRkYo5M11BKXJJYAbsuvdBpFqKi1xdCxJDN1uQYzZasv8AlXxY784ICDgYqpS4lJmbn+dxjNotMs0pG/jCs2sQpcwaH54RLQRGb0KHA9cNmJCvKD9cECocVQrCijtfg/Z1gkoIJzC1v6y0bNNH96P1ePbXFdPmhjSLGf52r+AHtrjXDbZLGjzkfVx9pEcClW5KbnMWEhISFhTlSVJNFXiAsh2agYVeO+jzn7OPtIjiVgtMxUlcidLmBS5YCF0CSbxcpYMWNAAW5xwaNNKtiV7IjBZXcUEEvSYlV9lFXNCgtlAUPWzABhW1sa50qVyZISSu7LWhaGuoBdBdNHdFQOEUsuzWmZekrJMkF/pUoE01ducSTV3uk74thJK0iXMXMVLlsZZSoIUSsC+VFDF0hqE+i3XUoNqhxl5ItqtCik8stl3CQkKQostdXCkg8okpoA/a1YU60yybxUpyQWSiYT+8DKVdQCCTULHVEmWU2Sf9FNmIlqBdrilLLNemEhtSBziN8FtO25MoLlSkJny5ijeXMUsl0qJNwMm67ucCaPoI/wDA28yKi2TEKWVyhNSSXcqSE90Erd6uVZRaeDW3ZdmJQmXJEw05Yy5swpBxupKroVvqBplGvWjaxSS8mSCQRQE1OCkgqIGUWKdqPJQFISJiFXgZaUJvAhiFMHwIwLbouWSSpf8Af7M4uSepf7ZtMq0nnrC5xHNVdTLUEj0U3brjs63iJ48lEpciepHNSOTuhd5KwFMpSUpa7zsLx9I50o1p5RzyZJe8S4YjQt21DVeBTpBvYLVmXBcdFJKjWkSoKMcpblbs2bZu3bMEgTkhRIunmJLHpJKgw6iD1kRCk2eWQecpZSm9dSLqh+9dZTjg5zYVrpO0lISoIlIZQAJWlKnALgFxkQD1wZe27UcCzi66eiME0xH9IcWo7MUlm3LS2WK81wFLAA81Z0FXAYglL4YwGbc5Rd0Om8W5r0unG9UDD1RWylWiaTfVdSApRUpSQAEh2D5mgAGZgNltRTi/OZhnhgrXF4UpKqbBRp2kWdqmU9BrqxTyaKIqPviJOXv9L8RDLROcJKqUJ5rChWoMXz5sBCErxvPiOcKeqCMkvI5Js2BRL595vROXziDlD5KCqZKQlyVqqksAwDlV4B739Ip128v5IcHUmrEZFszGSNplMxE2h5Ipol6irgvuBgc+BxWupei2plTZkmbKVLXLKg6VlYBN0hSVKIDUBwzZsYjicENckPLJuiYeRlgHBuYgv5PuqDErwyskuYuXaCKTEXCpINFJrfO8oWgg510hNmWEiW6bq3p9IF84EsHQlQS7FnY5RpmvwRVFVNsi1TueoBKiQlaSFlk1YgEEkYMwfsiwk2ZcslUsEggMm5zlMagE0C6OxIwpWIu0tkKlpu8taWIArNCkumodkg44Y4M8AXsdcwfSzlGgqCCKVF8DE1xMC/LWiW60Lmx20LCuTmNMw5NanMti5CrwS2GBDg4vFfMtLkpUt5lHSSiW+JF1SSyk11zo9YjTPByzhQv8oCzgcqkJUQxJvrllsyzvWJtmsNlQJaipIL81QUL9KkuCHbdjC9MrXdDRtBbC6igTUJKVAKCsS/kgB3vVfR3GzHbdnlBIXMSSwwIpvLMAIpJ207KgiYbpJJQFBIJpi4ekNmyJSy8pAUFjAm6HoOYlwAol6UqInIm9x5vFG12C3S5wvSlhSQWcPjphE+WSMI02TtVSE3JSUO9bpCiBXIBr2GNN5h9k8IVy35VSqNRSQCNWL1friKA3pE05iC+NJDBSgCcASA7YtFBszbcu0JKpK7wBYhiCD1ERE8K0pmSTfWU3K801dnAZsdIhRtjs3ITBSorhXHqggVHGJdqTLVSYtQUWIuBJ3gkqIfHEF90XNi2iLNN5WWtSg11UoqoEliQA90mlCQDSKeFwCkdLnEERZz/O1fwA9tcc4Hhsqv0CVNmJoDtuINax0aaXtROuzx7a4IxcdxN2InzkfVx9pEedk7Rm3R9Ioi6MTuDsMBWPRI85+zj7SI86bLsEycUpQMQGfcKkD5ERjTcVozp+NCLtyBq5zlSrzNUlzV2x6oAq0MQHZ83LDeQIsxZromAuPRCjgpjp1j+sVdwLUEPdAvc4gFyKkEPp90Rhw8s0xMf+mIUhfJlWLByX8lN8IvUqOcoJzxODQxKVBHKsmqwMVOCQSCz4Mk4aDNoNLsDXgVk30sebhnrjjCy7NdQA6jdJ9HEEmgGlX7I11qrML1ui+8FfB7lw9pRzFlkJ5wWboPPvEukY0zpuer8J9iGwlBCzMQpRAKkeQU4B6hRxqwwjevAxap0gtWYibdI3BSV3qlnIUutMWgH/AKiqleLspz9MLqhV1cmBQNQNeFd5jhjizWLqbzhFw0Oe/wBpzGSAoHE0AzwvUqRrD59tBQklaSp/+GEMRvfAh/vgQsicRR2ZJBGIB1waogkmUJZbA804bnBIfBi8drk2jkysdYbQmYWmFCQ2JCAHyqoYwSVtOSDdMssFKdaS5qo3bqTRm1gE2yArZi5U10JL3yfJAvYuWaMkyEjIkkgMEOalgA6jV8oG3VioYi0zJjlhdSX8kBusjEtu4QgQVoM1cwDnAUFSAQCoN28IlLUCi7LSoPSqdcWYxHl2UDFJIajIcZl6rG8xpo9ydScjxVQShNoWlSQHK0C4sl7wSwJzPy7QLNaFDGlBWj5a74dJsQf0v+2MtDykOXZ00flD/oFMyKzKmsS4lWPl20JvXlEgDmgJSCVF9xAYAZf1YmapaTR0ipVdAYkEAFusxhkIAbn/APbG+j3+uH2eXLvBLLSVUJJF3cGvUxGeXZAlTuwLlO35Zs3ILS9EEEqa6UJYqBZnKFLDdW6KfaFsMwiXLmfRXQkpvjnFg5UAGO6lG3RKNjQggLYkqzo4GgvHKI9rmIvKSmWlIoKAggCobIYxrKSkqQsrW5ZePIIF9S7ySacoCkv0ktjoQ2MVU5kqK5KlBJUfSqdzpZ8xT1Q2zzUpBvyzMCksXISccRpllDrKQq8WuIJFHvFN1JAYnW7CTzJWKqIqUlsT2Z6xK2ZaBLUbxN1qYljkQOMR0Ofn53RKVdSwY3sDpj1xnFtOzomo1RHmqCpimJIJcO7h8RXfDikn0jpUkdmMDD7047sQx0hwBpdBIAYkDeS/3QPXUSdaCJTdU4cKGeBHUYlLt0xYCVqUpLimIz3dcZPAISEDB3L79Tu+6A1yLF6acYm6dMtxzK0Ps1oVKXekqKVVDjFjkXhZdqmJJN9TnFz74BeIDmihXD17+uME0kEnEbt1DFaGVMsJG0lmYDMUVAYglTUDOWL7oNaLcQrmyRd9IqJUVDIFRqGivRbVkY0dyGHW4fDPCJdjmul3evCKzOqJUUSDtOUlIKZQcPgSCKHDf1R3tXnJ+rx7S482TmN80Zizh8i+cekj5z9nD2lw9fJLrwKk/wB5H1efaRHLLOqziZJVLuoM5hLKgfTTQpliovBOKmBajx1NPnI+rj7SI5j4IzparOmYpIMyS0u9iq4XKKf61jXGOT5a0TOn427Rqu1LJNMxRmpMl1XgHBUpJGZFBUGgbqikt7S5gU1L14/zep46H4ZybwC0kG4GUMSkKZia0/8A1HPtom8jBiHpiwBx7QIvAlmgiMWOWRNVLOZBqWO7KHXfu4dUAsc9S5aAatQ7imlevHth6iQzEsSAa+uNUSzbf/Tqa0yZJVW+gKcvS5RRbUgip0ERvDa3ieOTSwly3CT0lYKWNXpXQCKKzTzKWVVwIxIcHL8eyAW62FfNFS2ho2vzlGXSXUcy89wUQEtSWvOpwEpYh8ACQN2m4QRIreLkDdkyXAJOQO7GI5lMKPrj86wWVYyReNHGZq2+NEuCWxUodrqyS6pgJcksAxBd3xrvgRSEi9UBJBDCoL440wg6JJSxGWBAOBoRWGLsowUsJCgKVL7jvDxaiS2JyN1RSFVSL1AasBUVxrA5M1qtQhhVmfPg47YeoJQ6+UCiEkeSQ4bDGG2uQZYSFBlEks/ohmNNST3YU06Kw6bBhXXpTPUQqljK8G3vX5A4QkhClrZIcsaCGTCxUNCRwLfhE2y8sR/NYY0wNGHUIVEgkEpfAh6BjRsT1RhlqEsKIYKZic/msStnIUUFm8rXcIE5N0KSilZFFhmXgTWuZy4mJVksF4kG9eOF1mYCt4kPANqkuJahop8QRUU4w6w2hUtSVJNCLpBqA+Y0qIrZ6kbrQmq2MnpTOKaeqI06y8mlRBJCSSoKal4MlYbfSLBW0F6jgIBaLUq6p28hQLpTUEVBphGylExcWQUWS9ULZi1BpnjBl2V6P1Fq8HiNZp4QhJOJc0zq/wB0ONszrwxiaiXcmSTOL6gAj1g5YeSIaZ1K4l1N11P3xGTOZ2Br1e+BWiaxKc+vXKkGngKa3CSyC7lmw3lnNO0cYxUx9B1U+coy0SWZjR8ff66w2+WUmrHEas8ZySNIt1oElTQ4eqc9OJEFm3HOB7TQdjB8IiADLicoPJDkgLZxl6Xy1YVDcm9xqLrOHyerM+JhOTKS6ag4wiklKmLt1YiE5S8vcx4kUh6E0xZyxdV1GPSZ85+zh7S480TXuGgqk0ar1o0elz5z9nD2lw0yJKhR5yPq4+0iOHeCu0OTmXU15WXdugZioP38Y7ikf3kfV59pEcWs9jl2FitsUiZipZvFrx1CQCq6MKUwMc/yGqrk2+Ondllt3aSJklYlko5wSQWBNQ17cSPVGhFwqYAb14CuLFzhr/WLLbG05cx0pUbj4FLKfNIADiutYpwi9UC4hOeZ3DX7uuJwI5I/5LxPzloGs4SkM+d+r0I3hoObWn0lgg6JPriGtQZmauD1ZvS3+6ADHDt/GNnOjnlJR2JibTLvAuXSCHSkDyi5cZ9cSbPbklTJBUSMSAMKvFRe3QSRLqDcJDEOCwO54cZNslStl140Ckl2GAcYnUQM7RS4AWXO6kM5MZ1GQyEKkJeiQI3jFsTkg9mSVrA0erPgKnspSmIGcP8AFs1JPakjOAKZ6aHsqD74zt4GKvK9hVaEtMtxdfys2+dIEdnL6YJbOtO0wRS+uMmr0iJ1J2XC4qiOLGp3StiMw6TxBgASNTw9eMTVEUqa47oALKRmPXGUovwb4c465gRFALymGAyHUHpB7La+TSQzup9MR/SAS0EqulLAvzgQcAWYdkN5SIcpwdm8YYeJaQebN5Uhxdug73dqQkqYGKSksag6HAvQUMCWXbqGZP3xhxYtRtMGfEY44xMsRvcccCK1RLspADEuXJ3tlCW1fMU2Yb3xFk+UlsSWbV8oIlyLoBOJroHJ9Ua4crRzY+Hkeg1SSwCTUJfg1IddTebIYA5P/X8IyUMSxZvvIYcYHf55pzAoIejO3OHrjRrQxTp2EuEdQzwHrjFICkg/vb8RVxDxKeqiVJS7JFaDMtDlWhPWCAGD4dnX6oyWHqdLxtK3EkLqQ3Z144wIEEuk+lVL1OYI1hk687gqVRsC+774QOAU3ecoJYn0SCGUOy8P9R0rs6a1Oa2noFVNQDeAKjozJ7QYaFqJB5orgAAOqCTAFF0eUNHZWNR7oFKQvqBZwrAtujNmmhMBCgxbi7boCCUlmHX1wOZKu85IocRix3H3+uBqmG9ubHtidGPVBZsx0mgNDHpM+c/Zw9pceZ7VhTyrpp2R6YPnP2cPaXFJURN2hUFrUD/9efaRHnbau1l2q55QS3kFBZJL1cVVRg50yj0SPOR9XH2kR56k0A6hA4KTthCbinRVWexqAdST1NU9egh8yzrmKTQhsn5orQ03fdFitT0EKFXRTHMwmkh5m1RTWiWULumpNXd72+GhKXqaZ9mESbYbybxFUqIBOmZ6qD1xFu0+c84mvJnJUzJy38k4luMWaJVzmio9ZLuT64gWOS63yTpmcw/V94iUty+Wn3F40w0t0KxxUXaFJYOT/SAiUwZ+2EnIGPpCrvgA7nr37jG7k4omk9gxWxvDAb8dG4wvLg/+REQlRbnEip7WpCICgnHnDOM27ZolSJhmhj90Jy40w3QFKy1cYSRUkVqMi2GtIznNppI3wsNSi2/Bk83vSIo2euYzpBVThDbf/wAQjRMsdYEpABO8ipOpgLxj1ZHUvj4bWwdE4BQNSz07CNd8RwkNieH9YV4bEube5ccKMdh0xY34aD3xJXYkpSkrmF1gXUpS5dnILnspuiDNqKRdTg8kKpzCz0wIBBDild8aQWbcwx5PDSUSNJkIStD8oCSSkkJYsH93q1jEhCbwN97pTgmj9sFmzELCbyy6VXhduve0rVvcIlzjeLpHNxfN8z6o00RyuUpblehHMKSFuVAuwyBw7S8MTYpZSB9MTeKqXKlSUg+yGxizEosH7MIatIoxS+4jdFKiWmAsygkXEhQJBSCu6zkEJdjqdIrZb+SXChkfuMWc6TRq4UhhmOwVLSosBeIGQp6mhyh5Q4z8Mrb8KlVQcGMWUtAU4upSvolmUMOacsYg7Qn0SnAPXdl+JiaoeazEIKSAlybuORakTLQBRyBV9TEZDEMSwxftw66wwJJ8hJI1IYb8YGJGWguOa5APzSHmUAC5ywfDtwhEpvPdmDmirgpHY2PWd8HnEKSAMD80gSQ7exAWqhNMDV6CmMenD5z9nD2lx5nlGqmyDD11j0yfOfs4e0uBES2MT5yPq4+0iPOyZlBWrCgB0xj0QPOfs4+0iPNshQCUsXoKnElhiYqxIlu2BfX503xGTOLqKhzQRXXq6jCBJv8AlC62ue6GWmWtRF0pYPQnPWIptmlpIBaJ5U4um7o0Cly7xYAjUkGg/HqiWJUz9zjCEKSwoSrGjpABI44wZOTNqw6ealk4A/8Ak/OsNILA0zpnQgOdzluww1S0lgS2ZY16gwx98ElWhKbylMSpN1LHmpLMX1YEADeTpD6tbG6+Pa1BS1gux8nH8TDFpJxBurBALULM4BzakOvoGB/D1CGonkeSWHGmeMJ4uYnouO42VLIDMaQ2SghabyaPliXNPvgirTMrzsNw06oHOVNuiY30d8JvMkOWJYZmiSaduUK2FIl7QsUzl1ICKpTLJABxVLQouTvUeEJZ7DOvA8mWqMU6dcWHhdbBNnS1IUbqpCVFqOSpZBO+7dHYIpS/SPExjGaaWZanWsKaTytUyZN2bOUp7uIGKk+ikDXdEefIKHvsGZ88cMAYDd3njCzC13NxroTFLI2D6sFvYVUggAkhizdsYqzsQCoV0Cj62pCWRbrY4XVH1UiMiXTyvVDqCJUsVskCUyqkHGgxNIstjSwp0GvN4ZtxPqikXK3xa7KWAUHNRY55s7dsXGqpGWKp2nImpkpAdhTMj74RamLJdzx6/VBp6ncDrbrxpERMwBaSciBXIGh98XBWrMZOnRV262KUopSo3QcdSMSN2nyBHAL+UeJhOSuTFpPoqKewGkFhDQSz22YjeNCKfPVFtZ7WmaAzBQ9HX/KYpYYQQXFCPwrDTE0XU+TmMRUNlq8R59nTON8PfwUh/K/eTviTZbUJiQTiCH/D7vVA7QkDnIJfQtThjF1mRF0yFLlpoxFMifl8IkqmJUGVdDjEEQy0y74voTzvSSBj+8OFeOsRRGLtaG6UWSRdUbt1mNaPeHo1FNOEBMwC8RQYDcN2lYemYpKFEBwA+ODlgWzDtEOSaVikQ9HQaULqVKGaacI9Nnzn7OHtLjy/MLJUMmP3Yx6gPnP2cPaXAiJDJ84y7QhRlTZiDYwg8mh6rUDiSBgg4Fw41jVU+A+yx/0+20/eV+bGx2S1zLiOevyU+kdBvgvjkzpr7x98Mk1n9Ctmfs+295f5sKPArZn6hbe8v82Nl8cmdNfePvjPHJnTX3j74ANaPgXsz9QtveV+bCnwM2b+oW3vK/NjZPHJnTX3j74zxyZ0194++AabWxrB8CNmfqFu18tf5sYrwH2Wf+n22n7y/wA2Nn8cmdNfePvjPHJnTX3j74VIeeXJqx8Bdl/s+295f5sEmeBezFEk2C3OS/lr9Q5WkbL45M6a+8ffGeOTOmvvH3w6E5N7s1f9Btl/qFu76/zYdN8CtmKQlBsFuKUPdF9dLzXv+bmw4Rs3jkzpr7x98Z45M6a+8ffCoLZrU3wL2Youdn212A8pVAkAAD6XQQ39CNmfs+295f5sbP45M6a+8ffGeOTOmvvH3wZVwV1J8s1j9CNmfs+295f5sYfAjZhb/wBvttKeUvV/8XfGz+OTOmvvH3xnjkzpr7x98GVB1J8s1f8AQbZeP9n23vL/ADYz9B9l/s+295f5sbR45M6a+8ffGeOTOmvvH3wUg6kuWav+g2y/2fbe8v8ANhU+BGzAzWC20L+Wvd/8u6Nn8cmdNfePvjPHJnTX3j74EkhOcnuzXD4HbNvXvEbc/wDnW2DYcq0YrwP2acbBbu8v82Nj8cmdNfePvjPHJnTX3j74adEms2jwK2YtV5Wz7beYB7ygSwYO02pYCsD/AEE2X+oW7vr/ADY2rxyZ0194++M8cmdNfePvgCzVv0E2X+z7d31/mxn6C7L/AFC3d9f5sbT45M6a+8ffGeOTOmvvH3wDtmsyvAnZiXu2C3B/319f+Lugh8ENnfqFt7yvzY2LxyZ0194++M8cmdNfePvh2I1pHgZs0FxYbc/+df5sIvwJ2YST/Z9tropQHYBNYRs3jkzpr7x98Z45M6a+8ffCeu402tjV1eA+yyG/s+2t/nXq/wDiw39A9lfs+3d9f5sbV45M6a+8ffGeOTOmvvH3wCs1U+Amy2bxC3NpfmZ4/wDNjbJE4zLQtQlTZaBYygcohqoUTiCRgsYlyx0hvjkzpr7x98CtdrmXF89fkq9I6HfAB//Z"/>
          <p:cNvSpPr>
            <a:spLocks noChangeAspect="1" noChangeArrowheads="1"/>
          </p:cNvSpPr>
          <p:nvPr/>
        </p:nvSpPr>
        <p:spPr bwMode="auto">
          <a:xfrm>
            <a:off x="155575" y="-1790700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hQWFhUUFBgYGRQVFRcYGBQYFhUWGBUUFBcYHSggHBolHBQWITEhJSksLi4uFx8zODMsNygtLisBCgoKDg0OGxAQGywkHyYsLCwsLC8sLCwsLCwsLCwsNCwsLCw0LCwsLCwsLCwsLCwsLCwsLCwsLCwsLCwsLCwsLP/AABEIALoBEAMBIgACEQEDEQH/xAAcAAABBAMBAAAAAAAAAAAAAAADAQIEBQAGBwj/xABOEAABAgMFAwYKBgcGBQUAAAABAhEAAyEEEjFBUQVhkRMiUnGBkgYUMjRCobLR0vAjdYWxwdMWVFVidMLhFSRTcoKiM0NFk/EHJWNl4v/EABgBAAMBAQAAAAAAAAAAAAAAAAABAgME/8QAKxEAAgIABQQCAgEFAQAAAAAAAAECEQMSITFRExRBYQShIoFSQmJx0fAy/9oADAMBAAIRAxEAPwDo8xczlUSZKLO3iyZn0iSGY3Vc5Lv5SaNka1o5rRpYOKvhjE+cj6uPtIjztKlBhQYaRvg4PUvWjHFxclaHom7aNLBxV8MZdtGlg4q+GPPQlDQcIUShoOEb9n/d9GXdevs9CXbRpYOKvhjLto0sHFXwx59EoaDhCiUNBwEHZr+X0Hcvj7PQN20aWDir4Yy7aNLBxV8McA5IaDgIzkhoOELs1z9D7l8fZ3+7aNLBxV8MZdtGlg4q+GOBCSNBwh4s40Hqg7Rfy+g7h8fZ3q7aNLBxV8MZdtGlg4q+GODiQnd2CCJQkYJHbWDtFz9B3D4+zul20aWDir4Yy7aNLBxV8McPaHJljQQdp7+g7j0duu2nSwcVfDGXLTpYOKvhji6JQ0EHRKGkHae/oO59HYblp0sHFXwwty06WDir4Y5KiWNIkS5e6DtFz9B3Ho6lydp0sHFXwxnJ2nSwcVfDHNpcvdEmXL3Qu1XI+49HQOTtOlh4q+GM5K09Gw8VfDGkS5USJcqF2y5Dr+jcOStPRsPFXwxnI2ro2Hir4Y1hEqDolxL+OuSut6Ng5G1dGw8VfDGcjaujYeKvhilRK3QVMqJ6K5H1XwWvI2ro2Hiv4YzkLV0bD/v+CK9MqCplxPTXJXUfBM5C1dGw/wC/4IzkLV0bD/v+CI4lw8S4WRcjz+gvIWro2H/f8EZyFq6Nh/3/AAQPkt0O5E6Qsq5DM+B3IWro2H/f8EClrmcquTOl2dvFlTPo0ku5up5ymbyVUbMVpV5kGHWjztX8B/OuJaKTsYnzkfVx9pEefZSaDqEegk+cj6vPtIjhEqVQdQjr+LKr/Rz/ACI3QAJhQmJQkwvIx150c3TZGCYW7Ejk4W5BnHkABMKEwe5GXIMwZQTQt2CXYcEwWFAwmHhMPCYIlEFhQxKYKhEETLgyJcLMFDEIg8tEORLg8uXBmHRkuXEiXLhZcuJctG6JcwyjZcuJUqTDpQ3RLlPuiHNlqCGy5BiVLsx0hyFGDIWrWMpYjLUImS7MYkIs0MD6wRKYycmaKKDJs0FTIEBSiCplxDb5LVcBkoTugiQmBJlwVMuM2/ZX6Hgph4Iholw8S4ltD1FvRl6HCXDuThWh6jIh2rzxX8B/OuJ5lRAtXni/4D+dcOIMGnzkfV59pEcSlAMOqO2p85H1efaRHDpZoOqOjB8mUyUFawvJg6wEKhwVGuvgWgXkBvjDKEIJkOEyC5BURUITBLg0hnKQoXBbCkDUj5aEEmJAMPDRSxGiHhpkZMmCJlQcJgqUw+oLpgUyoMmXB0JgyUCJ6o+kARLiRLRBkS4kS5cS8ZB0mCloiVLRBESxEiWgRLxkPpMSUiJUtEIhMHQmM3ilrDHITB0phiBBkRm8QtQHJRBkohqIKkRm8QtQFSmCpTGJgiTEPEKyCpEFSIakw8GJcx5RwEPAhgVDwYWYKHAQrQ14V4dhRhEVlq88X/AfzrizeKy1eeL/AID+dcaYb3IkDT5yPq8+0iOEylUHVHdk+cj6uPtIjzlKtaWYTFkMGUZSUk72vkR1YU1G7Mpxb2LsKh175+euKBNumYBTPRmFeukWdnkz1Onk7wTW+jnAc0Ei8lxg3CNHiwvUlQk9icFwoXFfLSSoJPMcO66Bmx1amkFtlnVKUEqUhRNeYsKFaioo7ZRWeF1ZOWdXRNC4eJkVikKDuGbUjhDStof48i/LguBNh6Zoil5TrrBEpWcEq7pgqPIXLgukzRrBUzRrFApSg14FLhxeo4ch67wR1gwonbxxEKlyPM+DZEzRrBkThr641YT98FRPOUTlT8jzNeDa0TxrEhFoGsagifqeIPuiTZ1hRAvgbyFt6kmE4IaxGbdLtA1iTLtA1EaSm0HfEhE8xLwkPqm7otA19cSETxqOMaPLtBiTLtBiHg+yljG6pmjUcYMiaNY02XPOsSEzyM/XGbwfZSxfRuCZo1gqZo1jUU2gw3xua9EU6xEPB9lrFN1TNGsFSsRo6rTaMkj1P7UR58m0zKKvHcCkeyYjpeyuodECocmYNRxjmQ2VNzlrNeEPl7ImZIWn/SerIQul7DOdMMwDGAqtoySTvwjRU7FtKWKFgdUxQI7CA0Am+OPzjNJFHCy3qLQlh+wzHQ0WwZgj1wUWgb+EcyXPtQ/x+Kz6wYYvwitI5qpq0tqAD9zwdNizHT1WkYZn1tjEW0+eK/gP51xzGft+eR/xl51vN6xVqDhHTJh/vR+rx7S41w4tEydiDzn7OPtIjz3ZbI91CEhSm6QF0EAAmowJ4lmyPoWX50Pq8+0iOHzJaZYCVLxKkCWJa2cpBCVrBBKgFVU7Y80Vi2OCshWizLlFliXLzZJQpXPAIwBIDANXM6mBeMEBkzVAdahxAH4xYHZcszFGctaQSRdlgrKQAHVeF8BsbqqxGUJaCALOVEGijNUtK2mFLkJSkJSbyak0p1mk8Otb/QOOL4S/Zibetn5UkjO6CWd8SHxrxgZ2ipyeVmOTkWffjFxM2WoIVyVxICSVLaaaSlXmL0UbyWZskk6xHG1ZpJSjkXoQZV1ixDpB11DDdiDApQ8WDhPy0iDLtcxTtNnYU5yqnShiVZp9oe6ZU1aSoPfVMOFHulJYsTR4PaNo2haiElN1yQiqasAUgFKiavQnXCggllTPnsZc9RJPOBWnBw55ik5k4VLHBq3deCct+RyzPDXJIwDsCSOal6Nqfl4ilNoYq5OWwJBKg4BDYssF6jjE3aKTJlkTwkrUlwUTFEoUb1y+FPeCgHDgDmM+EM2TLRyd5SpssKchYWlA0DoKjeBqKpzHZmpui5QV6Mem1zAbo5AhN+6koSq6QZZURemFNa5ZDGEmSUKWrllI5wUXTRVCovzQwo1PU0GmC8Uq8bQ6c1SysgNQAJun1t2QG17XUlYQCFpwKlOAXHOKUVSkVzBf1QoO3puKWWtdjLTsyWhiFFrwqS6QC7gsMXbjEQIlhLlQa8EE3iCFHnBwpgHHZEvaG0gpIUlNxbAkDk1pKdAFocFyKv7xU222SUMVyr94MSEpQk0y/eBxBH9bjOdXIl4cG6igy2fmkkNmACMaUJf+sYJny8V/9qBYaXZ1588LvB3peTcbDQiFXKWwPKmv7rab9+mUa9S1oZPBp66FoJlHbAOXP9YLLmlhzcQDjqH1inm2GbSpfN1lsHZuwxYImrupC6EC6LrMBlgN71r1wo4jcqoJYSUc1ks2q7i/4QY7Tlit5kuznOj0S5LNmIq7WuZS6kKSzlRcU/dObdsOVagA168ac0MWBzYiuWLYxo1puQq4Luz2oqWySCls3BJdqaiJsuZGv2TaKUuCpCdQ2+u7E5GLCx7QQsm6VGmd1uyleuM5aF5dC5lzIkS5kV0pTtWCIm0fHqr90SwRdSJlK03xKlzRkYo5M11BKXJJYAbsuvdBpFqKi1xdCxJDN1uQYzZasv8AlXxY784ICDgYqpS4lJmbn+dxjNotMs0pG/jCs2sQpcwaH54RLQRGb0KHA9cNmJCvKD9cECocVQrCijtfg/Z1gkoIJzC1v6y0bNNH96P1ePbXFdPmhjSLGf52r+AHtrjXDbZLGjzkfVx9pEcClW5KbnMWEhISFhTlSVJNFXiAsh2agYVeO+jzn7OPtIjiVgtMxUlcidLmBS5YCF0CSbxcpYMWNAAW5xwaNNKtiV7IjBZXcUEEvSYlV9lFXNCgtlAUPWzABhW1sa50qVyZISSu7LWhaGuoBdBdNHdFQOEUsuzWmZekrJMkF/pUoE01ducSTV3uk74thJK0iXMXMVLlsZZSoIUSsC+VFDF0hqE+i3XUoNqhxl5ItqtCik8stl3CQkKQostdXCkg8okpoA/a1YU60yybxUpyQWSiYT+8DKVdQCCTULHVEmWU2Sf9FNmIlqBdrilLLNemEhtSBziN8FtO25MoLlSkJny5ijeXMUsl0qJNwMm67ucCaPoI/wDA28yKi2TEKWVyhNSSXcqSE90Erd6uVZRaeDW3ZdmJQmXJEw05Yy5swpBxupKroVvqBplGvWjaxSS8mSCQRQE1OCkgqIGUWKdqPJQFISJiFXgZaUJvAhiFMHwIwLbouWSSpf8Af7M4uSepf7ZtMq0nnrC5xHNVdTLUEj0U3brjs63iJ48lEpciepHNSOTuhd5KwFMpSUpa7zsLx9I50o1p5RzyZJe8S4YjQt21DVeBTpBvYLVmXBcdFJKjWkSoKMcpblbs2bZu3bMEgTkhRIunmJLHpJKgw6iD1kRCk2eWQecpZSm9dSLqh+9dZTjg5zYVrpO0lISoIlIZQAJWlKnALgFxkQD1wZe27UcCzi66eiME0xH9IcWo7MUlm3LS2WK81wFLAA81Z0FXAYglL4YwGbc5Rd0Om8W5r0unG9UDD1RWylWiaTfVdSApRUpSQAEh2D5mgAGZgNltRTi/OZhnhgrXF4UpKqbBRp2kWdqmU9BrqxTyaKIqPviJOXv9L8RDLROcJKqUJ5rChWoMXz5sBCErxvPiOcKeqCMkvI5Js2BRL595vROXziDlD5KCqZKQlyVqqksAwDlV4B739Ip128v5IcHUmrEZFszGSNplMxE2h5Ipol6irgvuBgc+BxWupei2plTZkmbKVLXLKg6VlYBN0hSVKIDUBwzZsYjicENckPLJuiYeRlgHBuYgv5PuqDErwyskuYuXaCKTEXCpINFJrfO8oWgg510hNmWEiW6bq3p9IF84EsHQlQS7FnY5RpmvwRVFVNsi1TueoBKiQlaSFlk1YgEEkYMwfsiwk2ZcslUsEggMm5zlMagE0C6OxIwpWIu0tkKlpu8taWIArNCkumodkg44Y4M8AXsdcwfSzlGgqCCKVF8DE1xMC/LWiW60Lmx20LCuTmNMw5NanMti5CrwS2GBDg4vFfMtLkpUt5lHSSiW+JF1SSyk11zo9YjTPByzhQv8oCzgcqkJUQxJvrllsyzvWJtmsNlQJaipIL81QUL9KkuCHbdjC9MrXdDRtBbC6igTUJKVAKCsS/kgB3vVfR3GzHbdnlBIXMSSwwIpvLMAIpJ207KgiYbpJJQFBIJpi4ekNmyJSy8pAUFjAm6HoOYlwAol6UqInIm9x5vFG12C3S5wvSlhSQWcPjphE+WSMI02TtVSE3JSUO9bpCiBXIBr2GNN5h9k8IVy35VSqNRSQCNWL1friKA3pE05iC+NJDBSgCcASA7YtFBszbcu0JKpK7wBYhiCD1ERE8K0pmSTfWU3K801dnAZsdIhRtjs3ITBSorhXHqggVHGJdqTLVSYtQUWIuBJ3gkqIfHEF90XNi2iLNN5WWtSg11UoqoEliQA90mlCQDSKeFwCkdLnEERZz/O1fwA9tcc4Hhsqv0CVNmJoDtuINax0aaXtROuzx7a4IxcdxN2InzkfVx9pEedk7Rm3R9Ioi6MTuDsMBWPRI85+zj7SI86bLsEycUpQMQGfcKkD5ERjTcVozp+NCLtyBq5zlSrzNUlzV2x6oAq0MQHZ83LDeQIsxZromAuPRCjgpjp1j+sVdwLUEPdAvc4gFyKkEPp90Rhw8s0xMf+mIUhfJlWLByX8lN8IvUqOcoJzxODQxKVBHKsmqwMVOCQSCz4Mk4aDNoNLsDXgVk30sebhnrjjCy7NdQA6jdJ9HEEmgGlX7I11qrML1ui+8FfB7lw9pRzFlkJ5wWboPPvEukY0zpuer8J9iGwlBCzMQpRAKkeQU4B6hRxqwwjevAxap0gtWYibdI3BSV3qlnIUutMWgH/AKiqleLspz9MLqhV1cmBQNQNeFd5jhjizWLqbzhFw0Oe/wBpzGSAoHE0AzwvUqRrD59tBQklaSp/+GEMRvfAh/vgQsicRR2ZJBGIB1waogkmUJZbA804bnBIfBi8drk2jkysdYbQmYWmFCQ2JCAHyqoYwSVtOSDdMssFKdaS5qo3bqTRm1gE2yArZi5U10JL3yfJAvYuWaMkyEjIkkgMEOalgA6jV8oG3VioYi0zJjlhdSX8kBusjEtu4QgQVoM1cwDnAUFSAQCoN28IlLUCi7LSoPSqdcWYxHl2UDFJIajIcZl6rG8xpo9ydScjxVQShNoWlSQHK0C4sl7wSwJzPy7QLNaFDGlBWj5a74dJsQf0v+2MtDykOXZ00flD/oFMyKzKmsS4lWPl20JvXlEgDmgJSCVF9xAYAZf1YmapaTR0ipVdAYkEAFusxhkIAbn/APbG+j3+uH2eXLvBLLSVUJJF3cGvUxGeXZAlTuwLlO35Zs3ILS9EEEqa6UJYqBZnKFLDdW6KfaFsMwiXLmfRXQkpvjnFg5UAGO6lG3RKNjQggLYkqzo4GgvHKI9rmIvKSmWlIoKAggCobIYxrKSkqQsrW5ZePIIF9S7ySacoCkv0ktjoQ2MVU5kqK5KlBJUfSqdzpZ8xT1Q2zzUpBvyzMCksXISccRpllDrKQq8WuIJFHvFN1JAYnW7CTzJWKqIqUlsT2Z6xK2ZaBLUbxN1qYljkQOMR0Ofn53RKVdSwY3sDpj1xnFtOzomo1RHmqCpimJIJcO7h8RXfDikn0jpUkdmMDD7047sQx0hwBpdBIAYkDeS/3QPXUSdaCJTdU4cKGeBHUYlLt0xYCVqUpLimIz3dcZPAISEDB3L79Tu+6A1yLF6acYm6dMtxzK0Ps1oVKXekqKVVDjFjkXhZdqmJJN9TnFz74BeIDmihXD17+uME0kEnEbt1DFaGVMsJG0lmYDMUVAYglTUDOWL7oNaLcQrmyRd9IqJUVDIFRqGivRbVkY0dyGHW4fDPCJdjmul3evCKzOqJUUSDtOUlIKZQcPgSCKHDf1R3tXnJ+rx7S482TmN80Zizh8i+cekj5z9nD2lw9fJLrwKk/wB5H1efaRHLLOqziZJVLuoM5hLKgfTTQpliovBOKmBajx1NPnI+rj7SI5j4IzparOmYpIMyS0u9iq4XKKf61jXGOT5a0TOn427Rqu1LJNMxRmpMl1XgHBUpJGZFBUGgbqikt7S5gU1L14/zep46H4ZybwC0kG4GUMSkKZia0/8A1HPtom8jBiHpiwBx7QIvAlmgiMWOWRNVLOZBqWO7KHXfu4dUAsc9S5aAatQ7imlevHth6iQzEsSAa+uNUSzbf/Tqa0yZJVW+gKcvS5RRbUgip0ERvDa3ieOTSwly3CT0lYKWNXpXQCKKzTzKWVVwIxIcHL8eyAW62FfNFS2ho2vzlGXSXUcy89wUQEtSWvOpwEpYh8ACQN2m4QRIreLkDdkyXAJOQO7GI5lMKPrj86wWVYyReNHGZq2+NEuCWxUodrqyS6pgJcksAxBd3xrvgRSEi9UBJBDCoL440wg6JJSxGWBAOBoRWGLsowUsJCgKVL7jvDxaiS2JyN1RSFVSL1AasBUVxrA5M1qtQhhVmfPg47YeoJQ6+UCiEkeSQ4bDGG2uQZYSFBlEks/ohmNNST3YU06Kw6bBhXXpTPUQqljK8G3vX5A4QkhClrZIcsaCGTCxUNCRwLfhE2y8sR/NYY0wNGHUIVEgkEpfAh6BjRsT1RhlqEsKIYKZic/msStnIUUFm8rXcIE5N0KSilZFFhmXgTWuZy4mJVksF4kG9eOF1mYCt4kPANqkuJahop8QRUU4w6w2hUtSVJNCLpBqA+Y0qIrZ6kbrQmq2MnpTOKaeqI06y8mlRBJCSSoKal4MlYbfSLBW0F6jgIBaLUq6p28hQLpTUEVBphGylExcWQUWS9ULZi1BpnjBl2V6P1Fq8HiNZp4QhJOJc0zq/wB0ONszrwxiaiXcmSTOL6gAj1g5YeSIaZ1K4l1N11P3xGTOZ2Br1e+BWiaxKc+vXKkGngKa3CSyC7lmw3lnNO0cYxUx9B1U+coy0SWZjR8ff66w2+WUmrHEas8ZySNIt1oElTQ4eqc9OJEFm3HOB7TQdjB8IiADLicoPJDkgLZxl6Xy1YVDcm9xqLrOHyerM+JhOTKS6ag4wiklKmLt1YiE5S8vcx4kUh6E0xZyxdV1GPSZ85+zh7S480TXuGgqk0ar1o0elz5z9nD2lw0yJKhR5yPq4+0iOHeCu0OTmXU15WXdugZioP38Y7ikf3kfV59pEcWs9jl2FitsUiZipZvFrx1CQCq6MKUwMc/yGqrk2+Ondllt3aSJklYlko5wSQWBNQ17cSPVGhFwqYAb14CuLFzhr/WLLbG05cx0pUbj4FLKfNIADiutYpwi9UC4hOeZ3DX7uuJwI5I/5LxPzloGs4SkM+d+r0I3hoObWn0lgg6JPriGtQZmauD1ZvS3+6ADHDt/GNnOjnlJR2JibTLvAuXSCHSkDyi5cZ9cSbPbklTJBUSMSAMKvFRe3QSRLqDcJDEOCwO54cZNslStl140Ckl2GAcYnUQM7RS4AWXO6kM5MZ1GQyEKkJeiQI3jFsTkg9mSVrA0erPgKnspSmIGcP8AFs1JPakjOAKZ6aHsqD74zt4GKvK9hVaEtMtxdfys2+dIEdnL6YJbOtO0wRS+uMmr0iJ1J2XC4qiOLGp3StiMw6TxBgASNTw9eMTVEUqa47oALKRmPXGUovwb4c465gRFALymGAyHUHpB7La+TSQzup9MR/SAS0EqulLAvzgQcAWYdkN5SIcpwdm8YYeJaQebN5Uhxdug73dqQkqYGKSksag6HAvQUMCWXbqGZP3xhxYtRtMGfEY44xMsRvcccCK1RLspADEuXJ3tlCW1fMU2Yb3xFk+UlsSWbV8oIlyLoBOJroHJ9Ua4crRzY+Hkeg1SSwCTUJfg1IddTebIYA5P/X8IyUMSxZvvIYcYHf55pzAoIejO3OHrjRrQxTp2EuEdQzwHrjFICkg/vb8RVxDxKeqiVJS7JFaDMtDlWhPWCAGD4dnX6oyWHqdLxtK3EkLqQ3Z144wIEEuk+lVL1OYI1hk687gqVRsC+774QOAU3ecoJYn0SCGUOy8P9R0rs6a1Oa2noFVNQDeAKjozJ7QYaFqJB5orgAAOqCTAFF0eUNHZWNR7oFKQvqBZwrAtujNmmhMBCgxbi7boCCUlmHX1wOZKu85IocRix3H3+uBqmG9ubHtidGPVBZsx0mgNDHpM+c/Zw9pceZ7VhTyrpp2R6YPnP2cPaXFJURN2hUFrUD/9efaRHnbau1l2q55QS3kFBZJL1cVVRg50yj0SPOR9XH2kR56k0A6hA4KTthCbinRVWexqAdST1NU9egh8yzrmKTQhsn5orQ03fdFitT0EKFXRTHMwmkh5m1RTWiWULumpNXd72+GhKXqaZ9mESbYbybxFUqIBOmZ6qD1xFu0+c84mvJnJUzJy38k4luMWaJVzmio9ZLuT64gWOS63yTpmcw/V94iUty+Wn3F40w0t0KxxUXaFJYOT/SAiUwZ+2EnIGPpCrvgA7nr37jG7k4omk9gxWxvDAb8dG4wvLg/+REQlRbnEip7WpCICgnHnDOM27ZolSJhmhj90Jy40w3QFKy1cYSRUkVqMi2GtIznNppI3wsNSi2/Bk83vSIo2euYzpBVThDbf/wAQjRMsdYEpABO8ipOpgLxj1ZHUvj4bWwdE4BQNSz07CNd8RwkNieH9YV4bEube5ccKMdh0xY34aD3xJXYkpSkrmF1gXUpS5dnILnspuiDNqKRdTg8kKpzCz0wIBBDild8aQWbcwx5PDSUSNJkIStD8oCSSkkJYsH93q1jEhCbwN97pTgmj9sFmzELCbyy6VXhduve0rVvcIlzjeLpHNxfN8z6o00RyuUpblehHMKSFuVAuwyBw7S8MTYpZSB9MTeKqXKlSUg+yGxizEosH7MIatIoxS+4jdFKiWmAsygkXEhQJBSCu6zkEJdjqdIrZb+SXChkfuMWc6TRq4UhhmOwVLSosBeIGQp6mhyh5Q4z8Mrb8KlVQcGMWUtAU4upSvolmUMOacsYg7Qn0SnAPXdl+JiaoeazEIKSAlybuORakTLQBRyBV9TEZDEMSwxftw66wwJJ8hJI1IYb8YGJGWguOa5APzSHmUAC5ywfDtwhEpvPdmDmirgpHY2PWd8HnEKSAMD80gSQ7exAWqhNMDV6CmMenD5z9nD2lx5nlGqmyDD11j0yfOfs4e0uBES2MT5yPq4+0iPOyZlBWrCgB0xj0QPOfs4+0iPNshQCUsXoKnElhiYqxIlu2BfX503xGTOLqKhzQRXXq6jCBJv8AlC62ue6GWmWtRF0pYPQnPWIptmlpIBaJ5U4um7o0Cly7xYAjUkGg/HqiWJUz9zjCEKSwoSrGjpABI44wZOTNqw6ealk4A/8Ak/OsNILA0zpnQgOdzluww1S0lgS2ZY16gwx98ElWhKbylMSpN1LHmpLMX1YEADeTpD6tbG6+Pa1BS1gux8nH8TDFpJxBurBALULM4BzakOvoGB/D1CGonkeSWHGmeMJ4uYnouO42VLIDMaQ2SghabyaPliXNPvgirTMrzsNw06oHOVNuiY30d8JvMkOWJYZmiSaduUK2FIl7QsUzl1ICKpTLJABxVLQouTvUeEJZ7DOvA8mWqMU6dcWHhdbBNnS1IUbqpCVFqOSpZBO+7dHYIpS/SPExjGaaWZanWsKaTytUyZN2bOUp7uIGKk+ikDXdEefIKHvsGZ88cMAYDd3njCzC13NxroTFLI2D6sFvYVUggAkhizdsYqzsQCoV0Cj62pCWRbrY4XVH1UiMiXTyvVDqCJUsVskCUyqkHGgxNIstjSwp0GvN4ZtxPqikXK3xa7KWAUHNRY55s7dsXGqpGWKp2nImpkpAdhTMj74RamLJdzx6/VBp6ncDrbrxpERMwBaSciBXIGh98XBWrMZOnRV262KUopSo3QcdSMSN2nyBHAL+UeJhOSuTFpPoqKewGkFhDQSz22YjeNCKfPVFtZ7WmaAzBQ9HX/KYpYYQQXFCPwrDTE0XU+TmMRUNlq8R59nTON8PfwUh/K/eTviTZbUJiQTiCH/D7vVA7QkDnIJfQtThjF1mRF0yFLlpoxFMifl8IkqmJUGVdDjEEQy0y74voTzvSSBj+8OFeOsRRGLtaG6UWSRdUbt1mNaPeHo1FNOEBMwC8RQYDcN2lYemYpKFEBwA+ODlgWzDtEOSaVikQ9HQaULqVKGaacI9Nnzn7OHtLjy/MLJUMmP3Yx6gPnP2cPaXAiJDJ84y7QhRlTZiDYwg8mh6rUDiSBgg4Fw41jVU+A+yx/0+20/eV+bGx2S1zLiOevyU+kdBvgvjkzpr7x98Mk1n9Ctmfs+295f5sKPArZn6hbe8v82Nl8cmdNfePvjPHJnTX3j74ANaPgXsz9QtveV+bCnwM2b+oW3vK/NjZPHJnTX3j74zxyZ0194++AabWxrB8CNmfqFu18tf5sYrwH2Wf+n22n7y/wA2Nn8cmdNfePvjPHJnTX3j74VIeeXJqx8Bdl/s+295f5sEmeBezFEk2C3OS/lr9Q5WkbL45M6a+8ffGeOTOmvvH3w6E5N7s1f9Btl/qFu76/zYdN8CtmKQlBsFuKUPdF9dLzXv+bmw4Rs3jkzpr7x98Z45M6a+8ffCoLZrU3wL2Youdn212A8pVAkAAD6XQQ39CNmfs+295f5sbP45M6a+8ffGeOTOmvvH3wZVwV1J8s1j9CNmfs+295f5sYfAjZhb/wBvttKeUvV/8XfGz+OTOmvvH3xnjkzpr7x98GVB1J8s1f8AQbZeP9n23vL/ADYz9B9l/s+295f5sbR45M6a+8ffGeOTOmvvH3wUg6kuWav+g2y/2fbe8v8ANhU+BGzAzWC20L+Wvd/8u6Nn8cmdNfePvjPHJnTX3j74EkhOcnuzXD4HbNvXvEbc/wDnW2DYcq0YrwP2acbBbu8v82Nj8cmdNfePvjPHJnTX3j74adEms2jwK2YtV5Wz7beYB7ygSwYO02pYCsD/AEE2X+oW7vr/ADY2rxyZ0194++M8cmdNfePvgCzVv0E2X+z7d31/mxn6C7L/AFC3d9f5sbT45M6a+8ffGeOTOmvvH3wDtmsyvAnZiXu2C3B/319f+Lugh8ENnfqFt7yvzY2LxyZ0194++M8cmdNfePvh2I1pHgZs0FxYbc/+df5sIvwJ2YST/Z9tropQHYBNYRs3jkzpr7x98Z45M6a+8ffCeu402tjV1eA+yyG/s+2t/nXq/wDiw39A9lfs+3d9f5sbV45M6a+8ffGeOTOmvvH3wCs1U+Amy2bxC3NpfmZ4/wDNjbJE4zLQtQlTZaBYygcohqoUTiCRgsYlyx0hvjkzpr7x98CtdrmXF89fkq9I6HfAB//Z"/>
          <p:cNvSpPr>
            <a:spLocks noChangeAspect="1" noChangeArrowheads="1"/>
          </p:cNvSpPr>
          <p:nvPr/>
        </p:nvSpPr>
        <p:spPr bwMode="auto">
          <a:xfrm>
            <a:off x="307975" y="-1638300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hQWFxYUFRcVGBcVFxgYFBcWFxQUFBUaHCggGBolHBUUITEhJSkrLi4uFx8zODMsNygtLisBCgoKDg0OGhAQGywkHyQsLCwsLCwsLSwsLCwsLCwsLCwsLCwsLCwsLCwsLCwsLCwsLCwsLCwsLCwsLCwsLCwsLP/AABEIALoBEAMBIgACEQEDEQH/xAAcAAABBAMBAAAAAAAAAAAAAAADAAECBAUGBwj/xABJEAABAwICBAkJBQcDAgcAAAABAAIRAyEEMRJBUWEFE1JxgZGSodEGFCI0sbLB0vAyQnSE0xZVYnKi4fEVI1RFgiQzQ0RjwsP/xAAYAQADAQEAAAAAAAAAAAAAAAAAAQIDBP/EACQRAAICAgIDAQACAwAAAAAAAAABAhESIQMTMUFRYRRxBCIy/9oADAMBAAIRAxEAPwDo9R9TjWUaNPDx5u2r/uNIyOi70hM/abaNRve0tDE7MB1u+VJnrQ/An3mLjNB9hYZK4wyJlKjs2hidmA63fKn0MTswHW75VyalWHJVhhZsQ4NBkjqPF4nZgOt3ypcXidmA63fKubUmDcrLKAUPRSOgcXidmB63fKlxeJ2YHrd8q0NtMI7KISsdG68VieTget3yp+KxPJwPW75FqIpBTFHYlkPE2vicVycD1u+RLicVycD/AF/ItYa2NSPSfCWYYmw8RiuTgf6/kTcTiuTgf6/kVCg7cpmiDqUdv4VgXOJxXJwP9fyJcRiuTgf6/kWPfS3I7GiNSO78DrLPE4rk4H+v5EuKxPJwPW75EB+EBHxVQ4UHMA+1NcqYnAyXE4rk4Hrd8iXE4rk4Hrd8ixLsANSYYMzkqzQsWZficVycD1u+RPxGK5OB/r+RYs0mtF80B1czbJLP8HiZviMVycD/AF/Im4nFcnA/1/IseyppCIQKkZKe38H1/pl+KxPJwPW75E3FYnk4Hrd8q1mpS3ZKrVpq1MlxNw4vE7MD1u+VLi8TswPW75VpfFDYmNAbEZhibrxeJ2YHrd8qXF4nZgOt3yrRjhk5w+4KXyJDUGbxxeJ2YDrd8qWhidmA63fKtCrUtyx9WjuQuWxuB0zQxOzAdbvlUab6nGvo1qeHjzd1X/baTmdFvpGI+y60axe1+VYhljbUurv9aP4Ee89XGVkNUJnrQ/An3mLkFGlYLr7PWh+BPvMXG6DzAv1ro4ldmPI6ovMoI7KCr0q52K5TxI3+1XJSJTiO2mVbokhRp1m/QVqnonWFjJ/Uaxr0xtJEpvRmUUUUVk2jSmRY5ECdtJEFMKND2MyptV2mAq4oo1Nsa1LGi3TonUiXGYQmOIyVinUlZlEm1Ac0nUwck+iEQUgpdFCpAqRaNSk1qWilYwfFqL2RkpuBUWuVWIrPpTmhHCrIBwSeyUZCoo06ST8PKt8Qm0FLkUkYuvh7LH16ULZTTBWPxmGlOMxOJhGsRNFFrYctSoq5SEkB4spnMV40lVxLoWLlZqkVK1NU67QrFSsqVYymrEyhiW2K6k/1o/gR7z1zOpStddMqetH8CPeeunid2YciGZ60PwJ95i43SFguyM9aH4E+8xcoouZAXVCeJzzjkCYjNRwxh1hFbhhtVdy9k9TBMR2FEbg96K3BHbbd4Jd0Q6pD0apGRV6jj3DO/OFU82Iyv3IjGHYVLcJDWcTJ0scNbVdo1abt3OsMxpVhgWUoR9GinL2Z1mFByIKkcMRqWNo0znJCv06zhk6VhKNeGaqX1CNLckGQjtxTtYBRBXac2Ecyh2VaB060ZozK7U4ZTdrI5wn8wB+y4FQ2UWKLA4SDZGFJUKeHew2FtyK17ot1KcqHRbNBDdhQUJlYzdNVqOslmh0yNTCxkZQHSEZ9R2cpNriLozCgTaim0pnsB+yZCi10IbBInrQqw1orTJVPHVSDYdKiyweJpAqjxQBubKzomM1QxNSDmmpehUExVVY3EvlKrXKrOqISodg3jelATPcENz4VNgkNiKYgkrodT1o/gR7z1zPEVJzXTKnrR/Aj3nrp/wAe92Y83oZnrQ/An3mLjlIWC7Gz1ofgT7zFxuk6wXXGVHLNWWGBGYSgMejMqJuYlAtU6pCt0sW4f3VFlQKwx4WUpJ+UaKMvpkqWPOxWaeMacwQsZTc1WqQbrWMnA1SmZajUacndat0o3FYdoB1qxSpjasXJfTRRfwy07WiN39lNjKZzsqNIfxHrVph2nrCjtS9jwb9FgUdjlIEjWhsjaOpFlusjvS7g6wjKm4I9N42Ks0s5SIwt5Sl8iGoMyFF42lWhSBWNpuZy1kMK9vKBThNN0yZJokcP9EIFbDnYD3K8qtbEDKQt+eEIIiLbZja1Ej7p7lUrNPJKylSqDrVCvXIygrjckjdJsoOqkZWR6GJkXud6icS37wI5rhCdXp7B1QhzGojYiudyCKhKd+gdXeqzy0az1qc0PFlirigBF1ia5G9WalVvKKq1CERlRTjZWe5V3uU6rtyrPctVIjEZ1RV6lRSqBV3q00JpkKz7FdXf60fwI9565FVNiuuP9aP4Ee89dXB7MOX0JnrQ/An3mLjNI2F12ZvrI/An3mLh9OpYcy2ZkjIsO9FbzhY5tREbVUNM0VGSaitI2rGCsVNtU7VNMejLsI2o4dvWGbXRG4hZuMik4mbY4bVZZU3lYFuIUm4wcodazcJFqUTZKdbeUduKO1a23Fb0jwk0ZuA6Vm+Jl5xNpbjnfX+EQY0/QK1Wlwq05PB5ro3+pgZujnsofE/gdiNmGLOzuU24g8kdRWoYjylpMBJqAxqaZJ3ABYDF+W1d1qYFMbftu7xHchcE36E+SK9nUH4prRpP0WtGZJ0R1lUanlrhaeTy8/8AxgnvMDvXIcTjX1XaVWo57triTE6mjIDcEzXFX/F+snus7Qzy+wxF6j2/zNd/9ZUj5TYZ2Vdl9pA96IXFzWKWmUv49+w7EvCO1jGNcJaWuG1pBHWCgPxX0DC4wKsXBIM6rHrV6nw9iWZVnH+b0+j0pS/iv0x9y+HUalcb1WqV95WhU/K6sPtNY7oLT1zHcrDfK0fepuH8pDvbCOiSK7Ym3uxJ2oL8UVq1byopiYDz0AfFBd5TM5L+pvzKlwP4LtRtNTFnaq78Udq1p/lE3U13cPioVOH2ag49XiqXAxdpsNTE70B+IWvO4fbyXd3ihnhwHJhjnCtcInymfdXVerigM3Ac5A9q1vG4vTdI0gIjPn1BAxdUPIOUNa2+7/K0XCvZD5WbJVxTYPpDrC7S/wBaP4Ee89easUGmScojVsXpU+sn8CPeetoQUfBlOTkJvrI/An3mLgNLEWHMF35vrI/An3mLzxSNhfUFsjJl0YhTGIVEtB1nuSbSG/uQFl3z0DWFB/CcfZE89h7EEUm7O9EbSbs9qWhjDhSpsaOefFOOEqv8PUfFFaxnJHw6kVrW6g3qChtDAnG19bJG4OHxUBjXcjo0XH4q8x6JpKciqMd/qNQfcA3lrkDEcIOeC1xAbrGiBfPOJzWba4pqtIEEEDqCjNDxZgqWJLW6LXkAmYaY71Fzp59c3npWWbwfTIggZzrB6whYrgxkS0kWyu7ugk9CecQxZi3Pvf660ztwEIlSi5hji33FoY5079uzZmrDuB6gbJIykgTPQCEOSFTKtMXA2qXGRN0N1FzTedHUT9ZJ6mKZImCfrNA0SFSyYuUKlVpaYtEQMszfulQZUuMvrakUg3GD/ABTcYNvWhOGiSCJ7o6UrAB0QNV0D0TNQbQkHjXHSotfTiSXzuYHDpJePYmGjkCem3XeyYhSB0bISvtzymxT22fX0FB7m65zjMpiGdUnMHoKTqsRq6U2nfbIzyg6k7mZ2nKBKYxU/Ss2C46jbqJUX2JBBmOroSc4DUfrWo8Zq6kBSHJ3kHqCiTbIn2c8qL3AalEVJAjm/wApioliHAMJgEQd2rJemD6z+Qb7z15jq1AGusDANiJHPdenD6z+RHvPVImSHHrP5E+8xec6TrDmC9GD1n8ifeYvOFI2HMFaM5Bw5SDkIFTY0nIW26utABQ9TD0FgnX3GOtKqWgCXOBOUQJnvGvUFDZSRYD1JtRBYNg8VMyM7c6TAO1yMyptVNrkQOKzZSLzSFI3WH/1BwjSYGNJidJpMnK2lbpHSiHGOBLQQ+TYhs3z0S1thaNftQ+JjU0ZNhRNILC1+FTTgPbJN8wLSLECSDc88KieFqoc5wILTMNcBA3jXq261m+NlqSNnrYxlMaT3aIkNBM5nIWVTG8LAEtpkF7YLiZ0A0faGkPvZDpWAq4l5d6VTSgzBaNGZn7JEKNZwcSWkA7AGtad9zOs6kutex2y3japqNL3ZlumN03A3xkh4fF1A0aLiOaPBBxJiWhxMeib6oUMPVgbs1tFIzkyeIeZlxJcRN7kpiyQImDb2hSfd05w3ZOtCkxcfW1S9FpJ+SQqkKRrSBzIdQjREDXmc8j4hKlB6oP+U7Y8YiaehO5tpi21RpMe6zATEugEZAwSQTe8J3Mqtza4ReY0s9ZzG3NIdkNLn6CpyMnAggwTkRzhKnXJIJ0QZzgC45lDTDi4mxJndmZ+CehU6sn6OelrO42i8Wgf3UuI1gmdoPxlCsb6t9+pMDBnVs67DrTtIWMmrRKrV9I7RYnv5kwpGA614MexLDOOkSrBANj8QqIsG0t0odYX381gUAkTItqsI6k76QBgalIlwdomzbyDfVkRtnvSbLivZF1SGkQIg3Iv07c16bPrP5BvvPXmGtThroINju9q9PH1n8g33nqouyeRUOPWR+BPvMXm+k0BgMOIsAYgdJK9Hj1n8ifeYvNFXEmkGnTpVDkNB5JFs9FwIAVbM9F2pVDQPRJmJIsBuLrxPQhyTJlpJAEaTh0aZytvjNVKHC1V7op0y5270om0wG27gpDB1Kjv92dLVGg08xgBMPAY1HC3osZEAAacHVdhPpc8JUGmAWu0oMaIluq5JIvzSi0sM2m2dMAbHOPWAbBCdwkGujQBGt0nbqCl0NW/QSHuvp8WZgCwJ/lgnaLgIrGFgDRJubmZMzJGkASZ3KjiOEdIQxsE5kwdeoQg08Q8ZPdzTbVkNSlyRp1yq2ZXE4t1NkmmZJgSAMtQI1daB/q3o/ZOls+7159yogGDMTa5NzOwqJcMovOermSexJFyvin+g8MG86IzzHpZgW3QnxVeppaTXQDA0W5XOZE3zzVIVT9mwvaBmcrkXOe9E4+Rou9Ej4IthikMWEGZ+pOzJOzL4Tu3qDzfIxtSdb+3MD8VLZSiFaQDeZOzcmqMBGcTl3oRMuAM3IAPPZXadFozEj+Zw9ia2S2kBHFtECZ1kyBzRb45BM1hP2Q532iYEwGwSTH3QDmj4dga7nEXMxrsYCNWaCCMp19IN925Jp+SoteCo1wGbXNIZNxmDHpQcxvTGrMQdWrM67bMkdz6mt5Ie4OfpQ7SLANDSNiW5Q2Ytkmq16pBB0dKo/Tc7R/3JizdIWa0agIFhuS3Q9WCqAtMP16s4nbvtkmAaZnSG6wjXCg3DuLtExJub6tZRsP/ALlmhwMAC4IkCdHdsTin7HyOK/5YMPbAALm74k5zmFCrUdIMZZzmL/dUHvnRg2OsXUnEwbjp8SqZn/Yqzw6M7Tr2x4IhfckmRAA1G0RHQFDD5OdEiPaNSgWR1wk3vZcYWtEogTpA7BJ9kJiO++fwUXsIzUgJcNKQIibalNI0uS8j6/SvIjo+giVDqDhfKcpsUwoS0nMTbWOcbf8AKZ1B+YaHjXqPeQrjZlNp7JsAadMkFuXoyYkejIN9u5KoGgA7dpym59oQ6lXQBaWFpe0C50rAyO9Fxw9IDYPj/YIa2CetAKzJY4g3a3ojZO25Xp0+s/kG+89eYapIY+Lej9WXp4+s/kG+89VFUROTfkQ9Z/IO95i81cH8HBuYY+QAQRpRlcSI6l6VHrP5E+8xeXOOc8CTAjJthzW1Jt0KMcmZXEYoMGg6NE3hpAmMpa2zb7rpsHiiWnRAaDIsXEgdJgHesU2mAp0pkwSJzIU5qzV8VLySrte1xDnEg3BJmecpBu7f0ROXxUIDZ6c7/RRMjJMnI79RvzWsFLpjTcUPSYHEC19d7bZTVKZDiM48JuiUsPo3JvsGXSVGmDnP2YJkZz8UnEpclMgabTmDO0HPoIRRTaWkk3G2xjXf6y3oZB0dIRnHTnkmaNp1fQ580kmEpJ+EFNTRjRAFp3wd+e1RNSQBrM25sp3KfFtcLAtNpOvLWmdTLcog56ymZjERr67lO0TkoGdk8yROyyzcXezeM0o68k67YiM59l4SdXMi2WXSIQajpichsSDzIIvuz61f9GFW7krC1arjGqNY3pNrv3FLDuzymU5ME6ybAeCrf0Vx+BMXUEQd0xaZaBI6PYgNxREAZTJ1ki9u9GwrWmHONhAvYScgCc8iehQNbTBBEbxu50pOi4JMsNrEychAjU6ZvO7JIVH3l1otc7DMqtBmZJsBfOyjVqEQAds+z4d6Wdj6miFFpLZ6ITvfo521J8O2xA1XzsZtFuYrIMsJAidY9k5qsU9kZNaMeHg5k6wIGdv7phTHMbHUjh0HSOxw7bS0nvlV2XiNdhsTkq0PjbduxBkk3yiZJ15JqgOs6ha3QdupPpG+q8TunNPWY5ucGbSN23vSpMrJrRYw/wD5YF4kGP5ZmOgKvVq+mXN0gCQdF38IiDdHwdYBpmSQR9kTY5HrlBoxokQS7KLi1tUb/YmnRm9hjDhN4zAJNih1HEnVOWfxhOaJGRdlIvAIOVigEOuSD1d8iybCOx8WDDsog6xv3r1CfWfyDfeevL1V3oO5jz5a16hPrP5BvvPVIiSoQ9Z/IO95i8t0nWHMvUg9Z/IO95i8uaI+79nMcxyUzWjThkk6ZJgNueBvJR6ta0NEDWq7auiZCO2mbW2Z+CmlRfI3ZCixpuZtmPijipDSAI+0DvDhEHmk9yQaADA5yoU3ZqkjJux9Kyr1Bacpt3nX9ZqVR1stVp17xtU6FX0RsEjvnqRQECIMG2/Pdb61KZll7En7Fp53Xy1pVnCR6IuOaDNjOoSU76NzcteHFpBkiW6gerrSxaKysGwckguM7ZnquovJ+y6RbpvrR6dIgapJAPNu9qjHpgzlbnPhJ9ikdogZkDXl1pyNucn6vmp45oEuzjRzvl/lObg8wKdEoYUoBLtYOiN5GtS9Fk7TAHVfosk5n1vy9iHVfBmAdWSSSBtkcPUEZGR3qTTpXIiCb7rwma7S2AC/otGeobudNXqRYdPgibrSNOHjy2yTg10CNEQLxpdOYgFSytOWzXvT0mGBGvr17UGqSJmZ3iEJWiG2m6CkkRffl9bEJwkiNgH0PrJErsgiCSNEG94m2iFGL/DPVrSaouLclsJQsIiZgndBIjvlG0nEQTbYAB3xOzXqVYgZxq25z/juQqjyCd2WYzvYgq4siUWtll7SMrqDyJGc3IjLVPwUDUcNfx709TVuDT1tCcuRVQR4ZPaIPptJNyCbqT3vI0SZBjUJ5wUw2kkGDaJFsrjLJO6qbWt069aKFfpiw50JEfajPdfxRWkw4giABnrJc30Y3iUIVJjbfPPIomGlpMfejPeUnoRNzdGfo3+uvnT0yLaOY+o/smeCYLtpFjvMdyQtrPSSfamkDK2OpQ0ubMGdIckn4L1CfWfyDfeevMmIPoOA1g3ytsIi69Nn1n8g33nqkqJk7EPWfyDveYvL9ES1ka2x0gL1APWfyJ95i8v16QY1rmmMjom8TrB2WT0TQahowIF+u+5EcVXw7xB5yoPeTMZCZjO2cqXSNPIR9WENx23HUn0BpO5rAbbSL5p+KiSTYbNZGpZybZ0cagtsTW6RNzMSJuTFgEnU4zmYtbXzqdNtiT97uAyHck6uZMGyEq2HJyOX+oJhJjYJF8huO+Qnptmw1E7s4i3QUznH63p67Cwtk3d8CPgVeRg4pBG1PRgTJvzD6lKkYg6N4Jvk1v3TG+CepKQYBgX9I7gBA65UqlQEkNME5ncNSkdA68j0Zk6Ivvuo8bt2Qmxb/TEahB61CnTc86IgACXO1NG07dwQIsU3kgydFo+9E8wA1lDfhXGA0tcJORuP+0weqVZYyYizR9kG/O528or8ONiaQrKOlo+iBffv+KRpg5GNVxZWMRLRBdIJgAgGOackKf7fW1ZuNHSuW1oanORy2jfPUiaVozCgCmj637JVKRnKNjtEzLeq3NuUuL2HffxUCd/gpNcc4mM4v3ZqriyXGSGbTcN4Oy6BiD6RndY7dESrDqoAJjITsQqmGc4l8HQJJ0oOja0l2QFtaMULJ+x6jdc2+sk8zJE2DR1BoKY2MlvTmOrJPTAk7CHDuOYUNG8JVslSuNt/q2xSyPhle07FXYDmJndKKDIuPSECIzG2dqtOkYzVuyIeC8aQi2iYzB2/DmKi0nSAmRaOlSeLybTfrz75UeLvbNt9uV07sTSq0X6b9IAO+8L7iI+uhCyJBzCTKmlOotP+fb7FOpcSMxmknTF5RXr/AGXfyk9y9On1n8g33nry9UxLS055HMbudeoT6z+Qb7z1oQyFesaeIY40qtRhwgpni2Td7gcyQMmHIyJG1as7yI4MLdE8H40j+Z1uY8bZbFhMXU0Gem/7LfvHYN6L55U5b+0fFKhWzVR5B8F/u/Hdt/6qdvkLwWDIwGOkfxv/AFVtPnlTlv7R8UvPKnLf2j4piNWd5C8FnPg/G9p/6qR8heC/+Bju2/8AVW0+eVOW/tHxS88qct/aPiih2zV3+Q3BZzwGO7b/AGcao/sJwX+78d23/qravPKnLf2j4peeVOW/tHxRQWzWGeRHBgy4PxvS559tVNV8huC3Z8H40xl6T/1dy2jzypy39o+KXnlTlv7R8UUFs1YeQvBY/wCn43tP/VTM8hOCwZHB+Nt/E8//AKravPKnLf2j4peeVOW/tHxRQWzVP2B4K/d+N7T/ANVF/YngzR0fMMbozMBz7nKSeNv05LZvPKnLf2j4peeVOW/tHxRQrNbHkbwb/wADG9p36qf9j+Df+Bje079VbH55U5b+0fFLzypy39o+KKHZrFTyJ4MdngMcf+9/6u5RHkJwWP8Ap+O7b/1VtPnlTlv7R8UvPKnLf2j4oC2at+wvBf7vxvaf+qn/AGG4L/d+Nt/E/wDVW0eeVOW/tHxS88qct/aPilSDJmr/ALDcF/u/G9p/6qb9hOC/3fje0/8AVW0+eVOW/tHxS88qct/aPiikPKX01ceQ/Bn/AAMd2n/qow8j+DtA0/MMbonMaTtulnxu1bF55U5b+0fFLzypy39o+KKQZP6asPIXgv8Ad+N6XPPfxqdvkPwYL+YY7tv/AFVtHnlTlv7R8UvPKnLf2j4opCyf01X9g+C/3fju2/8AVTnyF4LP/sMd23/qrafPKnLf2j4peeVOW/tHxRQWzVv2F4L/AHfju0/9VIeQvBf/AAMd23/qrafPKnLf2j4peeVOW/tHxToMmav+w/Blv/AY61vtv/VSp+Q3BbZjg/GiRB9J/wCqto88qct/aPil55U5b+0fFKgtmqu8g+Cjnwfjb3PpP15/+qtsoVjUxD3ClVpsGENMcYyLscTmCRk8ZmTB2KPnlTlv7R8ULF4upoP9N/2XfeOw70xH/9k="/>
          <p:cNvSpPr>
            <a:spLocks noChangeAspect="1" noChangeArrowheads="1"/>
          </p:cNvSpPr>
          <p:nvPr/>
        </p:nvSpPr>
        <p:spPr bwMode="auto">
          <a:xfrm>
            <a:off x="460375" y="-1485900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encrypted-tbn2.gstatic.com/images?q=tbn:ANd9GcTXA9lWF2MLXkgBH2e3QGElh-jdUtCXRoErkDySrq0TP5Rru-qD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156945" cy="45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760123"/>
            <a:ext cx="90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SPLIT S POVIŠENOG STAJALIŠTA – OBZOR JE ŠIROK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0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te.voila.fr/ljubicazubica/blog/zagor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071220" cy="4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U BREŽULJKASTOM KRAJU OBZOR JE MALEN...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6612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...JER BREŽULJCI SMETAJU POGLEDU!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axson.net/archives/SEP06/SPLIT-CEN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9658"/>
            <a:ext cx="6061695" cy="45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U CENTRU GRADA JE OBZOR TAKOĐER MALEN...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897915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B0F0"/>
                </a:solidFill>
              </a:rPr>
              <a:t>..JER NAM VISOKE ZGRADE OMETAJU POGLED!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279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PROSTOR</vt:lpstr>
      <vt:lpstr>STAJALIŠTE</vt:lpstr>
      <vt:lpstr>PowerPoint Presentation</vt:lpstr>
      <vt:lpstr>OBZOR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VREMENSKE PRILIKE </vt:lpstr>
      <vt:lpstr>Odgovori:</vt:lpstr>
      <vt:lpstr>PowerPoint Presentation</vt:lpstr>
      <vt:lpstr>PowerPoint Presentation</vt:lpstr>
      <vt:lpstr>PowerPoint Presentation</vt:lpstr>
      <vt:lpstr>Prepiši u bilježnicu:</vt:lpstr>
      <vt:lpstr>Stajalište i obzor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Dusa</dc:creator>
  <cp:lastModifiedBy>Boris Dusa</cp:lastModifiedBy>
  <cp:revision>7</cp:revision>
  <dcterms:created xsi:type="dcterms:W3CDTF">2015-09-14T19:01:18Z</dcterms:created>
  <dcterms:modified xsi:type="dcterms:W3CDTF">2015-09-14T20:08:00Z</dcterms:modified>
</cp:coreProperties>
</file>