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7" r:id="rId5"/>
    <p:sldId id="256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7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5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3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770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62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562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068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517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31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476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59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CACC1-61BB-4E19-81CA-9A9B4E35CE64}" type="datetimeFigureOut">
              <a:rPr lang="hr-HR" smtClean="0"/>
              <a:t>23.9.2015.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575FE-DA6A-4EAE-8855-8E313F87D7F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214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SNALAZITI SE U PROSTORU ZNAČI:</a:t>
            </a:r>
          </a:p>
          <a:p>
            <a:endParaRPr lang="hr-HR" dirty="0"/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B0F0"/>
                </a:solidFill>
              </a:rPr>
              <a:t>točno utvrditi u kojem se smjeru krećemo.</a:t>
            </a:r>
          </a:p>
          <a:p>
            <a:pPr>
              <a:buFontTx/>
              <a:buChar char="-"/>
            </a:pPr>
            <a:endParaRPr lang="hr-HR" dirty="0" smtClean="0"/>
          </a:p>
          <a:p>
            <a:r>
              <a:rPr lang="hr-HR" dirty="0" smtClean="0">
                <a:solidFill>
                  <a:srgbClr val="00B0F0"/>
                </a:solidFill>
              </a:rPr>
              <a:t>ZA POUZDANO SNALAŽENJE U PROSTORU je nužno odrediti 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STRANE SVIJETA.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4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0.gstatic.com/images?q=tbn:ANd9GcRmYCM3jrj7-lifh8rJ8IoiTCKWRKFJeUHODZPYrSbBWhxDL3MxdmM-IaY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76" name="Picture 4" descr="https://encrypted-tbn0.gstatic.com/images?q=tbn:ANd9GcRmYCM3jrj7-lifh8rJ8IoiTCKWRKFJeUHODZPYrSbBWhxDL3MxdmM-IaY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5796012" cy="377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1680" y="47667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SUNCE IZLAZI NA...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558924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...ISTOKU</a:t>
            </a:r>
            <a:r>
              <a:rPr lang="hr-HR" sz="3200" dirty="0" smtClean="0">
                <a:solidFill>
                  <a:srgbClr val="FF0000"/>
                </a:solidFill>
              </a:rPr>
              <a:t>.</a:t>
            </a:r>
            <a:endParaRPr lang="hr-H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1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encrypted-tbn3.gstatic.com/images?q=tbn:ANd9GcQ0JITFBxpjvGsoXqJlHOsnFwrd6gpihUOedP2v6sTjE9bXBHZT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959" y="1700808"/>
            <a:ext cx="635681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69269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A </a:t>
            </a:r>
            <a:r>
              <a:rPr lang="hr-HR" sz="3200" dirty="0" smtClean="0">
                <a:solidFill>
                  <a:srgbClr val="FF0000"/>
                </a:solidFill>
              </a:rPr>
              <a:t>ZALAZI</a:t>
            </a:r>
            <a:r>
              <a:rPr lang="hr-HR" sz="2800" dirty="0" smtClean="0">
                <a:solidFill>
                  <a:srgbClr val="FF0000"/>
                </a:solidFill>
              </a:rPr>
              <a:t> NA...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5524919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00B0F0"/>
                </a:solidFill>
              </a:rPr>
              <a:t>...ZAPADU.</a:t>
            </a:r>
            <a:endParaRPr lang="hr-HR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7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cienciaviva.pt/equinocio/lat_long/img/cap4_img1_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6916116" cy="435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69629" y="445314"/>
            <a:ext cx="64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JUG</a:t>
            </a:r>
            <a:endParaRPr lang="hr-H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9631" y="334333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ISTOK</a:t>
            </a:r>
            <a:endParaRPr lang="hr-H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338882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ZAPAD</a:t>
            </a:r>
            <a:endParaRPr lang="hr-H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69629" y="54359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SJEVER</a:t>
            </a:r>
            <a:endParaRPr lang="hr-H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7575" y="5778842"/>
            <a:ext cx="80682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Sunce je u podne na najvišoj točki – u smjeru </a:t>
            </a:r>
            <a:r>
              <a:rPr lang="hr-HR" sz="2800" dirty="0" smtClean="0">
                <a:solidFill>
                  <a:srgbClr val="FF0000"/>
                </a:solidFill>
              </a:rPr>
              <a:t>JUGA.</a:t>
            </a:r>
          </a:p>
          <a:p>
            <a:r>
              <a:rPr lang="hr-HR" sz="2800" dirty="0" smtClean="0">
                <a:solidFill>
                  <a:srgbClr val="00B0F0"/>
                </a:solidFill>
              </a:rPr>
              <a:t>Nasuprot jugu je – </a:t>
            </a:r>
            <a:r>
              <a:rPr lang="hr-HR" sz="2800" dirty="0" smtClean="0">
                <a:solidFill>
                  <a:srgbClr val="FF0000"/>
                </a:solidFill>
              </a:rPr>
              <a:t>SJEVER</a:t>
            </a:r>
            <a:r>
              <a:rPr lang="hr-HR" sz="2800" dirty="0" smtClean="0"/>
              <a:t>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58299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utoShape 2" descr="Slikovni rezultat za strane svijeta na karti hrvats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Slikovni rezultat za strane svijeta na karti hrvatsk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6" descr="Slikovni rezultat za strane svijeta na karti hrvatsk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2" name="Picture 8" descr="http://scoutpark.net/orijentacija/slike/str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10" y="1869203"/>
            <a:ext cx="7063090" cy="464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5175" y="339190"/>
            <a:ext cx="8055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00B0F0"/>
                </a:solidFill>
              </a:rPr>
              <a:t>Ljudi su se dogovorili kako će prikazivati na papiru strane svijeta i koje će oznake rabiti.</a:t>
            </a:r>
            <a:endParaRPr lang="hr-HR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2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rgbClr val="FF0000"/>
                </a:solidFill>
              </a:rPr>
              <a:t>Sporedne strane svijeta se nalaze između glavnih: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SJEVEROISTOK</a:t>
            </a:r>
            <a:r>
              <a:rPr lang="hr-HR" dirty="0" smtClean="0">
                <a:solidFill>
                  <a:srgbClr val="FF0000"/>
                </a:solidFill>
              </a:rPr>
              <a:t> (SI) </a:t>
            </a:r>
            <a:r>
              <a:rPr lang="hr-HR" dirty="0" smtClean="0">
                <a:solidFill>
                  <a:srgbClr val="00B0F0"/>
                </a:solidFill>
              </a:rPr>
              <a:t>– između sjevera i istoka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JUGOISTOK</a:t>
            </a:r>
            <a:r>
              <a:rPr lang="hr-HR" dirty="0" smtClean="0">
                <a:solidFill>
                  <a:srgbClr val="FF0000"/>
                </a:solidFill>
              </a:rPr>
              <a:t> (JI) </a:t>
            </a:r>
            <a:r>
              <a:rPr lang="hr-HR" dirty="0" smtClean="0">
                <a:solidFill>
                  <a:srgbClr val="00B0F0"/>
                </a:solidFill>
              </a:rPr>
              <a:t>– između juga i istoka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JUGOZAPAD </a:t>
            </a:r>
            <a:r>
              <a:rPr lang="hr-HR" dirty="0" smtClean="0">
                <a:solidFill>
                  <a:srgbClr val="FF0000"/>
                </a:solidFill>
              </a:rPr>
              <a:t>(JZ) </a:t>
            </a:r>
            <a:r>
              <a:rPr lang="hr-HR" dirty="0" smtClean="0">
                <a:solidFill>
                  <a:srgbClr val="00B0F0"/>
                </a:solidFill>
              </a:rPr>
              <a:t>– između juga i zapada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SJEVEROZAPAD</a:t>
            </a:r>
            <a:r>
              <a:rPr lang="hr-HR" dirty="0" smtClean="0">
                <a:solidFill>
                  <a:srgbClr val="FF0000"/>
                </a:solidFill>
              </a:rPr>
              <a:t> (SZ) </a:t>
            </a:r>
            <a:r>
              <a:rPr lang="hr-HR" dirty="0" smtClean="0">
                <a:solidFill>
                  <a:srgbClr val="00B0F0"/>
                </a:solidFill>
              </a:rPr>
              <a:t>– između sjevera i zapada</a:t>
            </a:r>
            <a:endParaRPr lang="hr-H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Prepiši uredno u bilježnicu: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89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337615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STRANE SVIJETA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8076" y="4858442"/>
            <a:ext cx="133126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rgbClr val="00B0F0"/>
                </a:solidFill>
              </a:rPr>
              <a:t>GLAVNE:</a:t>
            </a:r>
          </a:p>
          <a:p>
            <a:r>
              <a:rPr lang="hr-HR" sz="2000" dirty="0" smtClean="0"/>
              <a:t>-SJEVER </a:t>
            </a:r>
            <a:r>
              <a:rPr lang="hr-HR" sz="2000" dirty="0" smtClean="0">
                <a:solidFill>
                  <a:srgbClr val="FF0000"/>
                </a:solidFill>
              </a:rPr>
              <a:t>(S)</a:t>
            </a:r>
          </a:p>
          <a:p>
            <a:r>
              <a:rPr lang="hr-HR" sz="2000" dirty="0" smtClean="0"/>
              <a:t>-JUG </a:t>
            </a:r>
            <a:r>
              <a:rPr lang="hr-HR" sz="2000" dirty="0" smtClean="0">
                <a:solidFill>
                  <a:srgbClr val="FF0000"/>
                </a:solidFill>
              </a:rPr>
              <a:t>(J)</a:t>
            </a:r>
          </a:p>
          <a:p>
            <a:r>
              <a:rPr lang="hr-HR" sz="2000" dirty="0" smtClean="0"/>
              <a:t>-ISTOK </a:t>
            </a:r>
            <a:r>
              <a:rPr lang="hr-HR" sz="2000" dirty="0" smtClean="0">
                <a:solidFill>
                  <a:srgbClr val="FF0000"/>
                </a:solidFill>
              </a:rPr>
              <a:t>(I)</a:t>
            </a:r>
          </a:p>
          <a:p>
            <a:r>
              <a:rPr lang="hr-HR" sz="2000" dirty="0" smtClean="0"/>
              <a:t>-ZAPAD </a:t>
            </a:r>
            <a:r>
              <a:rPr lang="hr-HR" sz="2000" dirty="0" smtClean="0">
                <a:solidFill>
                  <a:srgbClr val="FF0000"/>
                </a:solidFill>
              </a:rPr>
              <a:t>(Z)</a:t>
            </a: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4906" y="4928306"/>
            <a:ext cx="25395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00B0F0"/>
                </a:solidFill>
              </a:rPr>
              <a:t>SPOREDNE:</a:t>
            </a:r>
          </a:p>
          <a:p>
            <a:r>
              <a:rPr lang="hr-HR" sz="2000" dirty="0" smtClean="0"/>
              <a:t>-SJEVEROISTOK </a:t>
            </a:r>
            <a:r>
              <a:rPr lang="hr-HR" sz="2000" dirty="0" smtClean="0">
                <a:solidFill>
                  <a:srgbClr val="FF0000"/>
                </a:solidFill>
              </a:rPr>
              <a:t>(SI)</a:t>
            </a:r>
          </a:p>
          <a:p>
            <a:r>
              <a:rPr lang="hr-HR" sz="2000" dirty="0" smtClean="0"/>
              <a:t>-JUGOISTOK </a:t>
            </a:r>
            <a:r>
              <a:rPr lang="hr-HR" sz="2000" dirty="0" smtClean="0">
                <a:solidFill>
                  <a:srgbClr val="FF0000"/>
                </a:solidFill>
              </a:rPr>
              <a:t>(JI)</a:t>
            </a:r>
          </a:p>
          <a:p>
            <a:r>
              <a:rPr lang="hr-HR" sz="2000" dirty="0" smtClean="0"/>
              <a:t>-JUGOZAPAD </a:t>
            </a:r>
            <a:r>
              <a:rPr lang="hr-HR" sz="2000" dirty="0" smtClean="0">
                <a:solidFill>
                  <a:srgbClr val="FF0000"/>
                </a:solidFill>
              </a:rPr>
              <a:t>(JZ)</a:t>
            </a:r>
          </a:p>
          <a:p>
            <a:r>
              <a:rPr lang="hr-HR" sz="2000" dirty="0" smtClean="0"/>
              <a:t>-SJEVEROZAPAD </a:t>
            </a:r>
            <a:r>
              <a:rPr lang="hr-HR" sz="2000" dirty="0" smtClean="0">
                <a:solidFill>
                  <a:srgbClr val="FF0000"/>
                </a:solidFill>
              </a:rPr>
              <a:t>(SZ)</a:t>
            </a: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062552"/>
            <a:ext cx="31902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rgbClr val="00B0F0"/>
                </a:solidFill>
              </a:rPr>
              <a:t>IZLAZAK I ZALAZAK SUNCA:</a:t>
            </a:r>
          </a:p>
          <a:p>
            <a:r>
              <a:rPr lang="hr-HR" sz="2000" dirty="0" smtClean="0">
                <a:solidFill>
                  <a:srgbClr val="00B0F0"/>
                </a:solidFill>
              </a:rPr>
              <a:t>-</a:t>
            </a:r>
            <a:r>
              <a:rPr lang="hr-HR" sz="2000" dirty="0" smtClean="0"/>
              <a:t>izlazi </a:t>
            </a:r>
            <a:r>
              <a:rPr lang="hr-HR" sz="2000" dirty="0" smtClean="0"/>
              <a:t>na ISTOKU (I)</a:t>
            </a:r>
          </a:p>
          <a:p>
            <a:r>
              <a:rPr lang="hr-HR" sz="2000" dirty="0" smtClean="0"/>
              <a:t>-zalazi na </a:t>
            </a:r>
            <a:r>
              <a:rPr lang="hr-HR" sz="2000" dirty="0" smtClean="0"/>
              <a:t>ZAPADU </a:t>
            </a:r>
            <a:r>
              <a:rPr lang="hr-HR" sz="2000" dirty="0" smtClean="0"/>
              <a:t>(Z)</a:t>
            </a:r>
          </a:p>
          <a:p>
            <a:r>
              <a:rPr lang="hr-HR" sz="2000" dirty="0" smtClean="0"/>
              <a:t>-u podne – u </a:t>
            </a:r>
            <a:r>
              <a:rPr lang="hr-HR" sz="2000" smtClean="0"/>
              <a:t>smjeru </a:t>
            </a:r>
            <a:r>
              <a:rPr lang="hr-HR" sz="2000" smtClean="0"/>
              <a:t>JUGA </a:t>
            </a:r>
            <a:r>
              <a:rPr lang="hr-HR" sz="2000" dirty="0" smtClean="0"/>
              <a:t>(J)</a:t>
            </a:r>
            <a:endParaRPr lang="hr-H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80720" y="1058639"/>
            <a:ext cx="279794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rgbClr val="00B0F0"/>
                </a:solidFill>
              </a:rPr>
              <a:t>SNALAZITI SE ZNAČI:</a:t>
            </a:r>
          </a:p>
          <a:p>
            <a:r>
              <a:rPr lang="hr-HR" sz="2000" dirty="0" smtClean="0"/>
              <a:t>-točno utvrditi naš smjer </a:t>
            </a:r>
          </a:p>
          <a:p>
            <a:r>
              <a:rPr lang="hr-HR" sz="2000" dirty="0"/>
              <a:t>k</a:t>
            </a:r>
            <a:r>
              <a:rPr lang="hr-HR" sz="2000" dirty="0" smtClean="0"/>
              <a:t>retanja</a:t>
            </a:r>
            <a:endParaRPr lang="hr-HR" sz="2000" dirty="0" smtClean="0"/>
          </a:p>
          <a:p>
            <a:r>
              <a:rPr lang="hr-HR" sz="2000" dirty="0" smtClean="0"/>
              <a:t>-možemo pomoću </a:t>
            </a:r>
          </a:p>
          <a:p>
            <a:r>
              <a:rPr lang="hr-HR" sz="2000" dirty="0" smtClean="0"/>
              <a:t>strana  svijeta</a:t>
            </a:r>
            <a:endParaRPr lang="hr-HR" sz="2000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2663788" y="2385991"/>
            <a:ext cx="468053" cy="990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95736" y="3899376"/>
            <a:ext cx="936104" cy="959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580112" y="2385991"/>
            <a:ext cx="400608" cy="990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80112" y="3899376"/>
            <a:ext cx="844794" cy="102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http://scoutpark.net/orijentacija/slike/str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814" y="4681075"/>
            <a:ext cx="3019571" cy="19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insideout.hr/uploads/pages/article-gallery-big-1382521276_9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98" y="2645112"/>
            <a:ext cx="2177190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coutpark.net/orijentacija/slike/sunce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451" y="2975204"/>
            <a:ext cx="2384481" cy="143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6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Sporedne strane svijeta se nalaze između glavnih: </vt:lpstr>
      <vt:lpstr>Prepiši uredno u bilježnicu:</vt:lpstr>
      <vt:lpstr>PowerPoint Presentation</vt:lpstr>
    </vt:vector>
  </TitlesOfParts>
  <Company>OS "Pujanki"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korisnik</dc:creator>
  <cp:lastModifiedBy>Windows korisnik</cp:lastModifiedBy>
  <cp:revision>8</cp:revision>
  <dcterms:created xsi:type="dcterms:W3CDTF">2015-09-23T06:57:19Z</dcterms:created>
  <dcterms:modified xsi:type="dcterms:W3CDTF">2015-09-23T15:54:08Z</dcterms:modified>
</cp:coreProperties>
</file>