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4" r:id="rId3"/>
    <p:sldId id="263" r:id="rId4"/>
    <p:sldId id="261" r:id="rId5"/>
    <p:sldId id="262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grpSp>
          <p:nvGrpSpPr>
            <p:cNvPr id="430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30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0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30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0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30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0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30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30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30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30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hr-HR" noProof="0" smtClean="0"/>
              <a:t>Kliknite da biste uredili stil naslova matrice</a:t>
            </a:r>
          </a:p>
        </p:txBody>
      </p:sp>
      <p:sp>
        <p:nvSpPr>
          <p:cNvPr id="430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Kliknite da biste uredili stil podnaslova matrice</a:t>
            </a:r>
          </a:p>
        </p:txBody>
      </p:sp>
      <p:sp>
        <p:nvSpPr>
          <p:cNvPr id="430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30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30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DCB509-368A-4E5A-B348-F64A42A200A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5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CE795-E027-4A46-B40E-88019F8F69A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A7E3A-8635-40AF-BDE4-25678CCB7FC8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182B8C-939C-4ECC-8C7C-3AC148B03751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81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grpSp>
          <p:nvGrpSpPr>
            <p:cNvPr id="430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30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0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30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0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30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0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30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0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30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30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30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hr-HR" noProof="0" smtClean="0"/>
              <a:t>Kliknite da biste uredili stil naslova matrice</a:t>
            </a:r>
          </a:p>
        </p:txBody>
      </p:sp>
      <p:sp>
        <p:nvSpPr>
          <p:cNvPr id="430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 smtClean="0"/>
              <a:t>Kliknite da biste uredili stil podnaslova matrice</a:t>
            </a:r>
          </a:p>
        </p:txBody>
      </p:sp>
      <p:sp>
        <p:nvSpPr>
          <p:cNvPr id="430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30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30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DCB509-368A-4E5A-B348-F64A42A200A2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9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EB8C8-860F-42FA-B032-02E8B572F48F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0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DE877-5545-4582-8328-1437FE34626B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1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58E5-17CD-41C6-BF6C-560864785826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78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0B164-2EF4-4938-B827-C4ACE79AFED7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43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42EED-2B40-419D-974F-443DFF6653F6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04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EF4A0-83E0-42B4-BCE6-6CCC8283AEB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1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EB8C8-860F-42FA-B032-02E8B572F48F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05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FF2F-F9B4-4A62-A2CC-24390AE4381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84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32FD0-D078-4B6B-B26B-08B9EFC2EBDF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46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CE795-E027-4A46-B40E-88019F8F69AD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31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A7E3A-8635-40AF-BDE4-25678CCB7FC8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98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182B8C-939C-4ECC-8C7C-3AC148B03751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4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DE877-5545-4582-8328-1437FE34626B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5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58E5-17CD-41C6-BF6C-560864785826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8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0B164-2EF4-4938-B827-C4ACE79AFED7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0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42EED-2B40-419D-974F-443DFF6653F6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9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EF4A0-83E0-42B4-BCE6-6CCC8283AEB4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7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FF2F-F9B4-4A62-A2CC-24390AE43810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8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32FD0-D078-4B6B-B26B-08B9EFC2EBDF}" type="slidenum">
              <a:rPr lang="hr-HR">
                <a:solidFill>
                  <a:srgbClr val="FFFFFF"/>
                </a:solidFill>
              </a:rPr>
              <a:pPr/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0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grpSp>
          <p:nvGrpSpPr>
            <p:cNvPr id="419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9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20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20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20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20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2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0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20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420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20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420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420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F7FAC8-9861-4483-A39A-1E0B0DA9C4CB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68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grpSp>
          <p:nvGrpSpPr>
            <p:cNvPr id="419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9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9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20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20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20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20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2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0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20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420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20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420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FF"/>
              </a:solidFill>
            </a:endParaRPr>
          </a:p>
        </p:txBody>
      </p:sp>
      <p:sp>
        <p:nvSpPr>
          <p:cNvPr id="420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F7FAC8-9861-4483-A39A-1E0B0DA9C4CB}" type="slidenum">
              <a:rPr lang="hr-H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952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Zaštita i čuvanje voda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ffectLst/>
              </a:rPr>
              <a:t>Onečišćenje  voda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  <a:buSzTx/>
              <a:buFontTx/>
              <a:buChar char="•"/>
            </a:pPr>
            <a:r>
              <a:rPr lang="hr-HR" dirty="0">
                <a:solidFill>
                  <a:srgbClr val="000000"/>
                </a:solidFill>
                <a:effectLst/>
              </a:rPr>
              <a:t>Otpadne  vode  iz  industrije  i  domaćinstava  onečišćuju  rijeke  i  mora. </a:t>
            </a:r>
          </a:p>
          <a:p>
            <a:endParaRPr lang="en-US" dirty="0"/>
          </a:p>
        </p:txBody>
      </p:sp>
      <p:pic>
        <p:nvPicPr>
          <p:cNvPr id="4" name="Picture 10" descr="C:\Documents and Settings\Korisnik\Local Settings\Temporary Internet Files\Content.IE5\LRD3LEC6\MCj0198514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142875"/>
            <a:ext cx="21510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untitled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4429125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>
                <a:solidFill>
                  <a:srgbClr val="FF0000"/>
                </a:solidFill>
                <a:effectLst/>
              </a:rPr>
              <a:t>Što  još  onečišćuje  mora?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  <a:buSzTx/>
              <a:buFontTx/>
              <a:buChar char="•"/>
            </a:pPr>
            <a:r>
              <a:rPr lang="hr-HR" sz="2800" dirty="0">
                <a:solidFill>
                  <a:srgbClr val="000000"/>
                </a:solidFill>
                <a:effectLst/>
              </a:rPr>
              <a:t>Havarijama  tankera  more  se  onečišćuje  i  stvara  se  golemi  sloj  sirove  nafte  i  ulja  pa  do  riba  ne  može  doprijeti  kisik  i  sunčeva  svjetlost.</a:t>
            </a:r>
          </a:p>
          <a:p>
            <a:endParaRPr lang="en-US" dirty="0"/>
          </a:p>
        </p:txBody>
      </p:sp>
      <p:pic>
        <p:nvPicPr>
          <p:cNvPr id="4" name="Slika 5" descr="pozarnaturskombrodu-rovinj2-mmpi-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6858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zervirano mjesto sadržaja 4" descr="ulj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50613"/>
            <a:ext cx="2443088" cy="144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3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  <a:effectLst/>
              </a:rPr>
              <a:t>Otpad  u  vodi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f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4968875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7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34200" y="4572000"/>
            <a:ext cx="2209800" cy="838200"/>
          </a:xfrm>
        </p:spPr>
        <p:txBody>
          <a:bodyPr/>
          <a:lstStyle/>
          <a:p>
            <a:r>
              <a:rPr lang="hr-HR" sz="2000" b="1">
                <a:solidFill>
                  <a:schemeClr val="tx1"/>
                </a:solidFill>
              </a:rPr>
              <a:t>POTROŠNJA VODE</a:t>
            </a:r>
            <a:br>
              <a:rPr lang="hr-HR" sz="2000" b="1">
                <a:solidFill>
                  <a:schemeClr val="tx1"/>
                </a:solidFill>
              </a:rPr>
            </a:br>
            <a:r>
              <a:rPr lang="hr-HR" sz="2000" b="1">
                <a:solidFill>
                  <a:schemeClr val="tx1"/>
                </a:solidFill>
              </a:rPr>
              <a:t> JE SVE VEĆA.</a:t>
            </a:r>
          </a:p>
        </p:txBody>
      </p:sp>
      <p:grpSp>
        <p:nvGrpSpPr>
          <p:cNvPr id="53271" name="Group 23"/>
          <p:cNvGrpSpPr>
            <a:grpSpLocks/>
          </p:cNvGrpSpPr>
          <p:nvPr/>
        </p:nvGrpSpPr>
        <p:grpSpPr bwMode="auto">
          <a:xfrm>
            <a:off x="457200" y="4191000"/>
            <a:ext cx="5292725" cy="1576388"/>
            <a:chOff x="288" y="2640"/>
            <a:chExt cx="3334" cy="993"/>
          </a:xfrm>
        </p:grpSpPr>
        <p:pic>
          <p:nvPicPr>
            <p:cNvPr id="53253" name="Picture 5" descr="desno%2010%20-%20autoPranj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40"/>
              <a:ext cx="712" cy="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54" name="Picture 6" descr="desno%208%20-%20perilic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784"/>
              <a:ext cx="926" cy="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256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736"/>
              <a:ext cx="646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57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736"/>
              <a:ext cx="648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219200" y="381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PITKE VODE NA ZEMLJI IMA JAKO MALO</a:t>
            </a:r>
          </a:p>
        </p:txBody>
      </p:sp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8350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62" name="Picture 14" descr="MCj0412790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75" t="73164" r="8496"/>
          <a:stretch>
            <a:fillRect/>
          </a:stretch>
        </p:blipFill>
        <p:spPr bwMode="auto">
          <a:xfrm>
            <a:off x="7162800" y="3352800"/>
            <a:ext cx="11271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</p:pic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2590800" y="914400"/>
            <a:ext cx="3228975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>
                <a:solidFill>
                  <a:srgbClr val="FFFFFF"/>
                </a:solidFill>
              </a:rPr>
              <a:t>Zamislimo da  ova boca od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>
                <a:solidFill>
                  <a:srgbClr val="FFFFFF"/>
                </a:solidFill>
              </a:rPr>
              <a:t>1 litre predstavlja svu količinu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>
                <a:solidFill>
                  <a:srgbClr val="FFFFFF"/>
                </a:solidFill>
              </a:rPr>
              <a:t>vode na Zemlji…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1905000" y="14478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6019800" y="1143000"/>
            <a:ext cx="2895600" cy="106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>
                <a:solidFill>
                  <a:srgbClr val="FFFFFF"/>
                </a:solidFill>
              </a:rPr>
              <a:t>….voda koja stane u njezin čep je količina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>
                <a:solidFill>
                  <a:srgbClr val="FFFFFF"/>
                </a:solidFill>
              </a:rPr>
              <a:t>slatke vode na Zemlji,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5943600" y="23622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2286000" y="2971800"/>
            <a:ext cx="3276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>
                <a:solidFill>
                  <a:srgbClr val="FFFFFF"/>
                </a:solidFill>
              </a:rPr>
              <a:t>a jedna kap je količina pitke vode na Zemlji !!!!!!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5638800" y="3276600"/>
            <a:ext cx="1143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066800" y="5943600"/>
            <a:ext cx="550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1219200" y="60198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3200">
                <a:solidFill>
                  <a:srgbClr val="FFFFFF"/>
                </a:solidFill>
              </a:rPr>
              <a:t>ZATO VODU TREBA ŠTEDITI !</a:t>
            </a:r>
          </a:p>
        </p:txBody>
      </p:sp>
    </p:spTree>
    <p:extLst>
      <p:ext uri="{BB962C8B-B14F-4D97-AF65-F5344CB8AC3E}">
        <p14:creationId xmlns:p14="http://schemas.microsoft.com/office/powerpoint/2010/main" val="379648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8" grpId="0"/>
      <p:bldP spid="53263" grpId="0" animBg="1"/>
      <p:bldP spid="53264" grpId="0" animBg="1"/>
      <p:bldP spid="53265" grpId="0" animBg="1"/>
      <p:bldP spid="53266" grpId="0" animBg="1"/>
      <p:bldP spid="53267" grpId="0" animBg="1"/>
      <p:bldP spid="53268" grpId="0" animBg="1"/>
      <p:bldP spid="53270" grpId="0"/>
      <p:bldP spid="5327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828800" y="11430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ČUVATI OD ONEČIŠĆENJA</a:t>
            </a:r>
          </a:p>
        </p:txBody>
      </p:sp>
      <p:pic>
        <p:nvPicPr>
          <p:cNvPr id="58373" name="Picture 5" descr="z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28575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6" descr="z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187166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7" descr="Zagađen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332898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8" descr="01620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41021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77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771800" y="548680"/>
            <a:ext cx="3738364" cy="792088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Zaštita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čuvanje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voda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6200" y="1700808"/>
            <a:ext cx="1737568" cy="43204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na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Zemlji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08104" y="1745382"/>
            <a:ext cx="2526332" cy="342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Što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možemo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učiniti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35896" y="3986358"/>
            <a:ext cx="2376264" cy="342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Onečišćenje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95736" y="1340768"/>
            <a:ext cx="504056" cy="360040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" name="Straight Arrow Connector 9"/>
          <p:cNvCxnSpPr/>
          <p:nvPr/>
        </p:nvCxnSpPr>
        <p:spPr>
          <a:xfrm>
            <a:off x="5652120" y="1340768"/>
            <a:ext cx="576064" cy="368988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1" name="Straight Arrow Connector 10"/>
          <p:cNvCxnSpPr/>
          <p:nvPr/>
        </p:nvCxnSpPr>
        <p:spPr>
          <a:xfrm>
            <a:off x="4572000" y="1417638"/>
            <a:ext cx="72008" cy="2443410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0084" y="2447926"/>
            <a:ext cx="3125812" cy="762000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ukupna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količina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-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velika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količina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slatke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– mala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količina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pitke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vrlo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mala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934100" y="2197389"/>
            <a:ext cx="2526332" cy="1012537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štedjeti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vodu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smanjiti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onečišćenje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375918" y="4581128"/>
            <a:ext cx="2896220" cy="996950"/>
          </a:xfrm>
          <a:prstGeom prst="rect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umjetna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gnojiva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otpadna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voda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iz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kućanstva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i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industrije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–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razlijevanje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nafte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i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ulja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160</Words>
  <Application>Microsoft Office PowerPoint</Application>
  <PresentationFormat>Prikaz na zaslonu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Ripple</vt:lpstr>
      <vt:lpstr>1_Ripple</vt:lpstr>
      <vt:lpstr>Zaštita i čuvanje voda</vt:lpstr>
      <vt:lpstr>Onečišćenje  voda</vt:lpstr>
      <vt:lpstr>Što  još  onečišćuje  mora?</vt:lpstr>
      <vt:lpstr>Otpad  u  vodi</vt:lpstr>
      <vt:lpstr>POTROŠNJA VODE  JE SVE VEĆA.</vt:lpstr>
      <vt:lpstr>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POTROŠNJA VODE  JE SVE VEĆA.</dc:title>
  <dc:creator>Boris Dusa</dc:creator>
  <cp:lastModifiedBy>Sandra</cp:lastModifiedBy>
  <cp:revision>2</cp:revision>
  <dcterms:created xsi:type="dcterms:W3CDTF">2016-04-22T08:17:21Z</dcterms:created>
  <dcterms:modified xsi:type="dcterms:W3CDTF">2016-04-22T14:36:09Z</dcterms:modified>
</cp:coreProperties>
</file>