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69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6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8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2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2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A91A8-5F08-498C-826C-96AB825450DD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98511-E0F6-44EA-B684-590A793DD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4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917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31595"/>
              </p:ext>
            </p:extLst>
          </p:nvPr>
        </p:nvGraphicFramePr>
        <p:xfrm>
          <a:off x="0" y="0"/>
          <a:ext cx="9144000" cy="69119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/>
                <a:gridCol w="3048000"/>
                <a:gridCol w="3048000"/>
              </a:tblGrid>
              <a:tr h="1369835"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MORE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PODRUMI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ZAŠTITNIK</a:t>
                      </a:r>
                      <a:endParaRPr lang="en-US" sz="2400" b="1" dirty="0"/>
                    </a:p>
                  </a:txBody>
                  <a:tcPr/>
                </a:tc>
              </a:tr>
              <a:tr h="1369835"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PALME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CAR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07.05.</a:t>
                      </a:r>
                      <a:endParaRPr lang="en-US" sz="2400" b="1" dirty="0"/>
                    </a:p>
                  </a:txBody>
                  <a:tcPr/>
                </a:tc>
              </a:tr>
              <a:tr h="1369835"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SUNCE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VRATA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ctr"/>
                      <a:r>
                        <a:rPr lang="hr-HR" sz="2400" b="1" dirty="0" smtClean="0"/>
                        <a:t>ZVONIK</a:t>
                      </a:r>
                      <a:endParaRPr lang="en-US" sz="2400" b="1" dirty="0"/>
                    </a:p>
                  </a:txBody>
                  <a:tcPr/>
                </a:tc>
              </a:tr>
              <a:tr h="1369835">
                <a:tc>
                  <a:txBody>
                    <a:bodyPr/>
                    <a:lstStyle/>
                    <a:p>
                      <a:pPr algn="ctr"/>
                      <a:endParaRPr lang="hr-HR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r-HR" sz="3200" b="1" dirty="0" smtClean="0">
                          <a:solidFill>
                            <a:srgbClr val="FF0000"/>
                          </a:solidFill>
                        </a:rPr>
                        <a:t>SPLITSKA RIVA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r-HR" sz="2800" b="1" dirty="0" smtClean="0">
                          <a:solidFill>
                            <a:srgbClr val="FF0000"/>
                          </a:solidFill>
                        </a:rPr>
                        <a:t>DIOKLECIJANOVA</a:t>
                      </a:r>
                      <a:r>
                        <a:rPr lang="hr-HR" sz="2800" b="1" baseline="0" dirty="0" smtClean="0">
                          <a:solidFill>
                            <a:srgbClr val="FF0000"/>
                          </a:solidFill>
                        </a:rPr>
                        <a:t> PALAČA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3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hr-HR" sz="3200" b="1" dirty="0" smtClean="0">
                          <a:solidFill>
                            <a:srgbClr val="FF0000"/>
                          </a:solidFill>
                        </a:rPr>
                        <a:t>SV.DUJE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69835">
                <a:tc gridSpan="3">
                  <a:txBody>
                    <a:bodyPr/>
                    <a:lstStyle/>
                    <a:p>
                      <a:pPr algn="ctr"/>
                      <a:endParaRPr lang="hr-HR" sz="2400" b="1" dirty="0" smtClean="0"/>
                    </a:p>
                    <a:p>
                      <a:pPr algn="l"/>
                      <a:r>
                        <a:rPr lang="hr-HR" sz="4400" b="1" dirty="0" smtClean="0">
                          <a:solidFill>
                            <a:srgbClr val="00B050"/>
                          </a:solidFill>
                        </a:rPr>
                        <a:t>                        </a:t>
                      </a:r>
                      <a:r>
                        <a:rPr lang="hr-HR" sz="4400" b="1" baseline="0" dirty="0" smtClean="0">
                          <a:solidFill>
                            <a:srgbClr val="00B050"/>
                          </a:solidFill>
                        </a:rPr>
                        <a:t>   </a:t>
                      </a:r>
                      <a:r>
                        <a:rPr lang="hr-HR" sz="4400" b="1" dirty="0" smtClean="0">
                          <a:solidFill>
                            <a:srgbClr val="00B050"/>
                          </a:solidFill>
                        </a:rPr>
                        <a:t>  Split</a:t>
                      </a:r>
                      <a:endParaRPr lang="en-US" sz="4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8011" y="38822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A1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055357" y="29788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B1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6070834" y="9034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C1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-33213" y="1385279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A2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3042084" y="1354893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B2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070834" y="1359884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C2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13734" y="2767669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A3</a:t>
            </a:r>
            <a:endParaRPr lang="en-US" sz="2400" dirty="0"/>
          </a:p>
        </p:txBody>
      </p:sp>
      <p:sp>
        <p:nvSpPr>
          <p:cNvPr id="13" name="Rounded Rectangle 12"/>
          <p:cNvSpPr/>
          <p:nvPr/>
        </p:nvSpPr>
        <p:spPr>
          <a:xfrm>
            <a:off x="3011002" y="2710162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B3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6119664" y="2758064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/>
              <a:t>C3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13734" y="4170840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059832" y="4123157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B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19664" y="4170840"/>
            <a:ext cx="3059832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643" y="5535933"/>
            <a:ext cx="9159636" cy="1412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rgbClr val="FFFF00"/>
                </a:solidFill>
              </a:rPr>
              <a:t>KONAČNO RJEŠENJE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1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Boris Dusa</dc:creator>
  <cp:lastModifiedBy>Windows korisnik</cp:lastModifiedBy>
  <cp:revision>8</cp:revision>
  <dcterms:created xsi:type="dcterms:W3CDTF">2015-04-07T07:05:49Z</dcterms:created>
  <dcterms:modified xsi:type="dcterms:W3CDTF">2015-11-23T10:30:06Z</dcterms:modified>
</cp:coreProperties>
</file>