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5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8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90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05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106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95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73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833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151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96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8A9B-6481-4EE7-982F-1AA22917374A}" type="datetimeFigureOut">
              <a:rPr lang="hr-HR" smtClean="0"/>
              <a:t>3.4.2016.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B614-E93C-44BD-A80C-FF7C0C64A2D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93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60539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10641496" y="1139687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51183" y="6314207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2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9826487" y="2524539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3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786731" y="3849756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4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128052" y="4035287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5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1416749" y="3170870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6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367670" y="4790661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7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5635487" y="6211669"/>
            <a:ext cx="662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8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7576930" y="3817776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3117573" y="92225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10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7209183" y="252453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11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745433" y="386300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12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4721087" y="3035973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13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2203173" y="531534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14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11102008" y="569152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15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225287" y="556533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16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9365976" y="5174973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17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343978" y="2712807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Arial Black" panose="020B0A04020102020204" pitchFamily="34" charset="0"/>
              </a:rPr>
              <a:t>18</a:t>
            </a:r>
            <a:endParaRPr lang="hr-H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25" y="889716"/>
            <a:ext cx="12251325" cy="4570180"/>
          </a:xfrm>
        </p:spPr>
      </p:pic>
      <p:sp>
        <p:nvSpPr>
          <p:cNvPr id="5" name="TekstniOkvir 4"/>
          <p:cNvSpPr txBox="1"/>
          <p:nvPr/>
        </p:nvSpPr>
        <p:spPr>
          <a:xfrm>
            <a:off x="9939131" y="781879"/>
            <a:ext cx="2120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dupin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944679" y="1597602"/>
            <a:ext cx="2120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galeb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990792" y="2518628"/>
            <a:ext cx="4151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Hrani se ribom.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665305" y="3334351"/>
            <a:ext cx="5360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Bijela  i plava riba</a:t>
            </a:r>
            <a:endParaRPr lang="hr-H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Široki zaslon</PresentationFormat>
  <Paragraphs>22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sustava Office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Sandra</dc:creator>
  <cp:lastModifiedBy>Sandra</cp:lastModifiedBy>
  <cp:revision>1</cp:revision>
  <dcterms:created xsi:type="dcterms:W3CDTF">2016-04-02T22:05:29Z</dcterms:created>
  <dcterms:modified xsi:type="dcterms:W3CDTF">2016-04-02T22:16:46Z</dcterms:modified>
</cp:coreProperties>
</file>